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3.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 id="2147483745" r:id="rId2"/>
    <p:sldMasterId id="2147483763" r:id="rId3"/>
    <p:sldMasterId id="2147483791" r:id="rId4"/>
  </p:sldMasterIdLst>
  <p:notesMasterIdLst>
    <p:notesMasterId r:id="rId31"/>
  </p:notesMasterIdLst>
  <p:sldIdLst>
    <p:sldId id="508" r:id="rId5"/>
    <p:sldId id="399" r:id="rId6"/>
    <p:sldId id="494" r:id="rId7"/>
    <p:sldId id="496" r:id="rId8"/>
    <p:sldId id="497" r:id="rId9"/>
    <p:sldId id="498" r:id="rId10"/>
    <p:sldId id="499" r:id="rId11"/>
    <p:sldId id="500" r:id="rId12"/>
    <p:sldId id="501" r:id="rId13"/>
    <p:sldId id="502" r:id="rId14"/>
    <p:sldId id="503" r:id="rId15"/>
    <p:sldId id="504" r:id="rId16"/>
    <p:sldId id="505" r:id="rId17"/>
    <p:sldId id="506" r:id="rId18"/>
    <p:sldId id="493" r:id="rId19"/>
    <p:sldId id="484" r:id="rId20"/>
    <p:sldId id="485" r:id="rId21"/>
    <p:sldId id="486" r:id="rId22"/>
    <p:sldId id="472" r:id="rId23"/>
    <p:sldId id="509" r:id="rId24"/>
    <p:sldId id="490" r:id="rId25"/>
    <p:sldId id="513" r:id="rId26"/>
    <p:sldId id="514" r:id="rId27"/>
    <p:sldId id="489" r:id="rId28"/>
    <p:sldId id="512" r:id="rId29"/>
    <p:sldId id="377" r:id="rId30"/>
  </p:sldIdLst>
  <p:sldSz cx="9144000" cy="5145088"/>
  <p:notesSz cx="6858000" cy="9144000"/>
  <p:custDataLst>
    <p:tags r:id="rId3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7A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861" autoAdjust="0"/>
    <p:restoredTop sz="94660"/>
  </p:normalViewPr>
  <p:slideViewPr>
    <p:cSldViewPr snapToGrid="0">
      <p:cViewPr varScale="1">
        <p:scale>
          <a:sx n="97" d="100"/>
          <a:sy n="97" d="100"/>
        </p:scale>
        <p:origin x="468" y="84"/>
      </p:cViewPr>
      <p:guideLst>
        <p:guide orient="horz" pos="1620"/>
        <p:guide pos="2880"/>
      </p:guideLst>
    </p:cSldViewPr>
  </p:slideViewPr>
  <p:notesTextViewPr>
    <p:cViewPr>
      <p:scale>
        <a:sx n="1" d="1"/>
        <a:sy n="1" d="1"/>
      </p:scale>
      <p:origin x="0" y="0"/>
    </p:cViewPr>
  </p:notesTextViewPr>
  <p:sorterViewPr>
    <p:cViewPr>
      <p:scale>
        <a:sx n="47" d="100"/>
        <a:sy n="47" d="100"/>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D3F07D-F64B-476D-B3EA-FFD0E44C9DB1}" type="datetimeFigureOut">
              <a:rPr lang="zh-CN" altLang="en-US" smtClean="0"/>
              <a:t>2022/9/10</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9F00E3-84AE-4C74-9370-0C5407C9671E}" type="slidenum">
              <a:rPr lang="zh-CN" altLang="en-US" smtClean="0"/>
              <a:t>‹#›</a:t>
            </a:fld>
            <a:endParaRPr lang="zh-CN" altLang="en-US"/>
          </a:p>
        </p:txBody>
      </p:sp>
    </p:spTree>
    <p:extLst>
      <p:ext uri="{BB962C8B-B14F-4D97-AF65-F5344CB8AC3E}">
        <p14:creationId xmlns:p14="http://schemas.microsoft.com/office/powerpoint/2010/main" val="173819946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a:t>
            </a:fld>
            <a:endParaRPr lang="zh-CN" altLang="en-US"/>
          </a:p>
        </p:txBody>
      </p:sp>
    </p:spTree>
    <p:extLst>
      <p:ext uri="{BB962C8B-B14F-4D97-AF65-F5344CB8AC3E}">
        <p14:creationId xmlns:p14="http://schemas.microsoft.com/office/powerpoint/2010/main" val="1637588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11</a:t>
            </a:fld>
            <a:endParaRPr lang="zh-CN" altLang="en-US"/>
          </a:p>
        </p:txBody>
      </p:sp>
    </p:spTree>
    <p:extLst>
      <p:ext uri="{BB962C8B-B14F-4D97-AF65-F5344CB8AC3E}">
        <p14:creationId xmlns:p14="http://schemas.microsoft.com/office/powerpoint/2010/main" val="854407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12</a:t>
            </a:fld>
            <a:endParaRPr lang="zh-CN" altLang="en-US"/>
          </a:p>
        </p:txBody>
      </p:sp>
    </p:spTree>
    <p:extLst>
      <p:ext uri="{BB962C8B-B14F-4D97-AF65-F5344CB8AC3E}">
        <p14:creationId xmlns:p14="http://schemas.microsoft.com/office/powerpoint/2010/main" val="987932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13</a:t>
            </a:fld>
            <a:endParaRPr lang="zh-CN" altLang="en-US"/>
          </a:p>
        </p:txBody>
      </p:sp>
    </p:spTree>
    <p:extLst>
      <p:ext uri="{BB962C8B-B14F-4D97-AF65-F5344CB8AC3E}">
        <p14:creationId xmlns:p14="http://schemas.microsoft.com/office/powerpoint/2010/main" val="1360234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14</a:t>
            </a:fld>
            <a:endParaRPr lang="zh-CN" altLang="en-US"/>
          </a:p>
        </p:txBody>
      </p:sp>
    </p:spTree>
    <p:extLst>
      <p:ext uri="{BB962C8B-B14F-4D97-AF65-F5344CB8AC3E}">
        <p14:creationId xmlns:p14="http://schemas.microsoft.com/office/powerpoint/2010/main" val="832038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15</a:t>
            </a:fld>
            <a:endParaRPr lang="zh-CN" altLang="en-US"/>
          </a:p>
        </p:txBody>
      </p:sp>
    </p:spTree>
    <p:extLst>
      <p:ext uri="{BB962C8B-B14F-4D97-AF65-F5344CB8AC3E}">
        <p14:creationId xmlns:p14="http://schemas.microsoft.com/office/powerpoint/2010/main" val="109676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16</a:t>
            </a:fld>
            <a:endParaRPr lang="zh-CN" altLang="en-US"/>
          </a:p>
        </p:txBody>
      </p:sp>
    </p:spTree>
    <p:extLst>
      <p:ext uri="{BB962C8B-B14F-4D97-AF65-F5344CB8AC3E}">
        <p14:creationId xmlns:p14="http://schemas.microsoft.com/office/powerpoint/2010/main" val="23646977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17</a:t>
            </a:fld>
            <a:endParaRPr lang="zh-CN" altLang="en-US"/>
          </a:p>
        </p:txBody>
      </p:sp>
    </p:spTree>
    <p:extLst>
      <p:ext uri="{BB962C8B-B14F-4D97-AF65-F5344CB8AC3E}">
        <p14:creationId xmlns:p14="http://schemas.microsoft.com/office/powerpoint/2010/main" val="36858871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18</a:t>
            </a:fld>
            <a:endParaRPr lang="zh-CN" altLang="en-US"/>
          </a:p>
        </p:txBody>
      </p:sp>
    </p:spTree>
    <p:extLst>
      <p:ext uri="{BB962C8B-B14F-4D97-AF65-F5344CB8AC3E}">
        <p14:creationId xmlns:p14="http://schemas.microsoft.com/office/powerpoint/2010/main" val="13533038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0CB0DA-B5D0-44F8-90B7-7677CB06AF52}" type="slidenum">
              <a:rPr lang="zh-CN" altLang="en-US" smtClean="0"/>
              <a:t>19</a:t>
            </a:fld>
            <a:endParaRPr lang="zh-CN" altLang="en-US"/>
          </a:p>
        </p:txBody>
      </p:sp>
    </p:spTree>
    <p:extLst>
      <p:ext uri="{BB962C8B-B14F-4D97-AF65-F5344CB8AC3E}">
        <p14:creationId xmlns:p14="http://schemas.microsoft.com/office/powerpoint/2010/main" val="15544691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0CB0DA-B5D0-44F8-90B7-7677CB06AF52}" type="slidenum">
              <a:rPr lang="zh-CN" altLang="en-US" smtClean="0"/>
              <a:t>21</a:t>
            </a:fld>
            <a:endParaRPr lang="zh-CN" altLang="en-US"/>
          </a:p>
        </p:txBody>
      </p:sp>
    </p:spTree>
    <p:extLst>
      <p:ext uri="{BB962C8B-B14F-4D97-AF65-F5344CB8AC3E}">
        <p14:creationId xmlns:p14="http://schemas.microsoft.com/office/powerpoint/2010/main" val="1645622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a:t>
            </a:fld>
            <a:endParaRPr lang="zh-CN" altLang="en-US"/>
          </a:p>
        </p:txBody>
      </p:sp>
    </p:spTree>
    <p:extLst>
      <p:ext uri="{BB962C8B-B14F-4D97-AF65-F5344CB8AC3E}">
        <p14:creationId xmlns:p14="http://schemas.microsoft.com/office/powerpoint/2010/main" val="39900658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6B02EC-97C0-4E19-AA45-E904FCC1D11E}" type="slidenum">
              <a:rPr kumimoji="0" lang="en-GB" sz="1200" b="0" i="0" u="none" strike="noStrike" kern="1200" cap="none" spc="0" normalizeH="0" baseline="0" noProof="0" smtClean="0">
                <a:ln>
                  <a:noFill/>
                </a:ln>
                <a:solidFill>
                  <a:prstClr val="black"/>
                </a:solidFill>
                <a:effectLst/>
                <a:uLnTx/>
                <a:uFillTx/>
                <a:latin typeface="等线"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等线" panose="020F0502020204030204"/>
              <a:ea typeface="+mn-ea"/>
              <a:cs typeface="+mn-cs"/>
            </a:endParaRPr>
          </a:p>
        </p:txBody>
      </p:sp>
    </p:spTree>
    <p:extLst>
      <p:ext uri="{BB962C8B-B14F-4D97-AF65-F5344CB8AC3E}">
        <p14:creationId xmlns:p14="http://schemas.microsoft.com/office/powerpoint/2010/main" val="14590725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9F00E3-84AE-4C74-9370-0C5407C9671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1635647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0CB0DA-B5D0-44F8-90B7-7677CB06AF52}" type="slidenum">
              <a:rPr lang="zh-CN" altLang="en-US" smtClean="0"/>
              <a:t>24</a:t>
            </a:fld>
            <a:endParaRPr lang="zh-CN" altLang="en-US"/>
          </a:p>
        </p:txBody>
      </p:sp>
    </p:spTree>
    <p:extLst>
      <p:ext uri="{BB962C8B-B14F-4D97-AF65-F5344CB8AC3E}">
        <p14:creationId xmlns:p14="http://schemas.microsoft.com/office/powerpoint/2010/main" val="3781048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a:t>
            </a:fld>
            <a:endParaRPr lang="zh-CN" altLang="en-US"/>
          </a:p>
        </p:txBody>
      </p:sp>
    </p:spTree>
    <p:extLst>
      <p:ext uri="{BB962C8B-B14F-4D97-AF65-F5344CB8AC3E}">
        <p14:creationId xmlns:p14="http://schemas.microsoft.com/office/powerpoint/2010/main" val="495949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a:t>
            </a:fld>
            <a:endParaRPr lang="zh-CN" altLang="en-US"/>
          </a:p>
        </p:txBody>
      </p:sp>
    </p:spTree>
    <p:extLst>
      <p:ext uri="{BB962C8B-B14F-4D97-AF65-F5344CB8AC3E}">
        <p14:creationId xmlns:p14="http://schemas.microsoft.com/office/powerpoint/2010/main" val="2345900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6</a:t>
            </a:fld>
            <a:endParaRPr lang="zh-CN" altLang="en-US"/>
          </a:p>
        </p:txBody>
      </p:sp>
    </p:spTree>
    <p:extLst>
      <p:ext uri="{BB962C8B-B14F-4D97-AF65-F5344CB8AC3E}">
        <p14:creationId xmlns:p14="http://schemas.microsoft.com/office/powerpoint/2010/main" val="2532278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7</a:t>
            </a:fld>
            <a:endParaRPr lang="zh-CN" altLang="en-US"/>
          </a:p>
        </p:txBody>
      </p:sp>
    </p:spTree>
    <p:extLst>
      <p:ext uri="{BB962C8B-B14F-4D97-AF65-F5344CB8AC3E}">
        <p14:creationId xmlns:p14="http://schemas.microsoft.com/office/powerpoint/2010/main" val="1716265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8</a:t>
            </a:fld>
            <a:endParaRPr lang="zh-CN" altLang="en-US"/>
          </a:p>
        </p:txBody>
      </p:sp>
    </p:spTree>
    <p:extLst>
      <p:ext uri="{BB962C8B-B14F-4D97-AF65-F5344CB8AC3E}">
        <p14:creationId xmlns:p14="http://schemas.microsoft.com/office/powerpoint/2010/main" val="4029834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9</a:t>
            </a:fld>
            <a:endParaRPr lang="zh-CN" altLang="en-US"/>
          </a:p>
        </p:txBody>
      </p:sp>
    </p:spTree>
    <p:extLst>
      <p:ext uri="{BB962C8B-B14F-4D97-AF65-F5344CB8AC3E}">
        <p14:creationId xmlns:p14="http://schemas.microsoft.com/office/powerpoint/2010/main" val="325876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10</a:t>
            </a:fld>
            <a:endParaRPr lang="zh-CN" altLang="en-US"/>
          </a:p>
        </p:txBody>
      </p:sp>
    </p:spTree>
    <p:extLst>
      <p:ext uri="{BB962C8B-B14F-4D97-AF65-F5344CB8AC3E}">
        <p14:creationId xmlns:p14="http://schemas.microsoft.com/office/powerpoint/2010/main" val="2641734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8349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200522"/>
            <a:ext cx="8229600" cy="3395520"/>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8736"/>
            <a:ext cx="2133600" cy="273929"/>
          </a:xfrm>
          <a:prstGeom prst="rect">
            <a:avLst/>
          </a:prstGeom>
        </p:spPr>
        <p:txBody>
          <a:bodyPr/>
          <a:lstStyle/>
          <a:p>
            <a:fld id="{83D34A37-F7C6-4CD6-B1EF-B622F1DA6BBD}" type="datetimeFigureOut">
              <a:rPr lang="zh-CN" altLang="en-US" smtClean="0"/>
              <a:t>2022/9/10</a:t>
            </a:fld>
            <a:endParaRPr lang="zh-CN" altLang="en-US"/>
          </a:p>
        </p:txBody>
      </p:sp>
      <p:sp>
        <p:nvSpPr>
          <p:cNvPr id="5" name="页脚占位符 4"/>
          <p:cNvSpPr>
            <a:spLocks noGrp="1"/>
          </p:cNvSpPr>
          <p:nvPr>
            <p:ph type="ftr" sz="quarter" idx="11"/>
          </p:nvPr>
        </p:nvSpPr>
        <p:spPr>
          <a:xfrm>
            <a:off x="3124200" y="4768736"/>
            <a:ext cx="2895600" cy="27392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8736"/>
            <a:ext cx="2133600" cy="273929"/>
          </a:xfrm>
          <a:prstGeom prst="rect">
            <a:avLst/>
          </a:prstGeom>
        </p:spPr>
        <p:txBody>
          <a:bodyPr/>
          <a:lstStyle/>
          <a:p>
            <a:fld id="{D32ED739-09CA-4559-B218-CEE8A5F10ABE}" type="slidenum">
              <a:rPr lang="zh-CN" altLang="en-US" smtClean="0"/>
              <a:t>‹#›</a:t>
            </a:fld>
            <a:endParaRPr lang="zh-CN" altLang="en-US"/>
          </a:p>
        </p:txBody>
      </p:sp>
    </p:spTree>
    <p:extLst>
      <p:ext uri="{BB962C8B-B14F-4D97-AF65-F5344CB8AC3E}">
        <p14:creationId xmlns:p14="http://schemas.microsoft.com/office/powerpoint/2010/main" val="3371650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829"/>
            <a:ext cx="2057400" cy="3291904"/>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829"/>
            <a:ext cx="6019800" cy="3291904"/>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8736"/>
            <a:ext cx="2133600" cy="273929"/>
          </a:xfrm>
          <a:prstGeom prst="rect">
            <a:avLst/>
          </a:prstGeom>
        </p:spPr>
        <p:txBody>
          <a:bodyPr/>
          <a:lstStyle/>
          <a:p>
            <a:fld id="{83D34A37-F7C6-4CD6-B1EF-B622F1DA6BBD}" type="datetimeFigureOut">
              <a:rPr lang="zh-CN" altLang="en-US" smtClean="0"/>
              <a:t>2022/9/10</a:t>
            </a:fld>
            <a:endParaRPr lang="zh-CN" altLang="en-US"/>
          </a:p>
        </p:txBody>
      </p:sp>
      <p:sp>
        <p:nvSpPr>
          <p:cNvPr id="5" name="页脚占位符 4"/>
          <p:cNvSpPr>
            <a:spLocks noGrp="1"/>
          </p:cNvSpPr>
          <p:nvPr>
            <p:ph type="ftr" sz="quarter" idx="11"/>
          </p:nvPr>
        </p:nvSpPr>
        <p:spPr>
          <a:xfrm>
            <a:off x="3124200" y="4768736"/>
            <a:ext cx="2895600" cy="27392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8736"/>
            <a:ext cx="2133600" cy="273929"/>
          </a:xfrm>
          <a:prstGeom prst="rect">
            <a:avLst/>
          </a:prstGeom>
        </p:spPr>
        <p:txBody>
          <a:bodyPr/>
          <a:lstStyle/>
          <a:p>
            <a:fld id="{D32ED739-09CA-4559-B218-CEE8A5F10ABE}" type="slidenum">
              <a:rPr lang="zh-CN" altLang="en-US" smtClean="0"/>
              <a:t>‹#›</a:t>
            </a:fld>
            <a:endParaRPr lang="zh-CN" altLang="en-US"/>
          </a:p>
        </p:txBody>
      </p:sp>
    </p:spTree>
    <p:extLst>
      <p:ext uri="{BB962C8B-B14F-4D97-AF65-F5344CB8AC3E}">
        <p14:creationId xmlns:p14="http://schemas.microsoft.com/office/powerpoint/2010/main" val="4015280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AE21A5-F20C-432A-90B7-131250A6F26E}" type="datetimeFigureOut">
              <a:rPr lang="en-US" smtClean="0"/>
              <a:t>9/10/2022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BD5509-DCB5-4261-B64A-0656A6C717F0}" type="slidenum">
              <a:rPr lang="en-US" smtClean="0"/>
              <a:t>‹#›</a:t>
            </a:fld>
            <a:endParaRPr lang="en-US"/>
          </a:p>
        </p:txBody>
      </p:sp>
    </p:spTree>
    <p:extLst>
      <p:ext uri="{BB962C8B-B14F-4D97-AF65-F5344CB8AC3E}">
        <p14:creationId xmlns:p14="http://schemas.microsoft.com/office/powerpoint/2010/main" val="1566538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313"/>
            <a:ext cx="7772400" cy="1102859"/>
          </a:xfrm>
        </p:spPr>
        <p:txBody>
          <a:bodyPr/>
          <a:lstStyle/>
          <a:p>
            <a:r>
              <a:rPr lang="zh-CN" altLang="en-US"/>
              <a:t>单击此处编辑母版标题样式</a:t>
            </a:r>
          </a:p>
        </p:txBody>
      </p:sp>
      <p:sp>
        <p:nvSpPr>
          <p:cNvPr id="3" name="副标题 2"/>
          <p:cNvSpPr>
            <a:spLocks noGrp="1"/>
          </p:cNvSpPr>
          <p:nvPr>
            <p:ph type="subTitle" idx="1"/>
          </p:nvPr>
        </p:nvSpPr>
        <p:spPr>
          <a:xfrm>
            <a:off x="1371600" y="2915550"/>
            <a:ext cx="6400800" cy="13148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2274D81-BE9C-4C9D-8371-8BC208C7A872}" type="datetimeFigureOut">
              <a:rPr lang="zh-CN" altLang="en-US" smtClean="0"/>
              <a:t>2022/9/10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t>‹#›</a:t>
            </a:fld>
            <a:endParaRPr lang="zh-CN" altLang="en-US"/>
          </a:p>
        </p:txBody>
      </p:sp>
    </p:spTree>
    <p:extLst>
      <p:ext uri="{BB962C8B-B14F-4D97-AF65-F5344CB8AC3E}">
        <p14:creationId xmlns:p14="http://schemas.microsoft.com/office/powerpoint/2010/main" val="3241474774"/>
      </p:ext>
    </p:extLst>
  </p:cSld>
  <p:clrMapOvr>
    <a:masterClrMapping/>
  </p:clrMapOvr>
  <p:transition spd="slow" advTm="2000">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6352"/>
            <a:ext cx="9144000" cy="5151440"/>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957"/>
            <a:ext cx="5825202" cy="1235108"/>
          </a:xfrm>
        </p:spPr>
        <p:txBody>
          <a:bodyPr anchor="b">
            <a:noAutofit/>
          </a:bodyPr>
          <a:lstStyle>
            <a:lvl1pPr algn="r">
              <a:defRPr sz="405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300" y="3039063"/>
            <a:ext cx="5825202" cy="822928"/>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F8E7026-63EA-4E95-95C8-913B599A53F8}" type="datetimeFigureOut">
              <a:rPr lang="zh-CN" altLang="en-US" smtClean="0"/>
              <a:t>2022/9/10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0B81586-A5D1-45E3-A381-D13370D402AE}" type="slidenum">
              <a:rPr lang="zh-CN" altLang="en-US" smtClean="0"/>
              <a:t>‹#›</a:t>
            </a:fld>
            <a:endParaRPr lang="zh-CN" altLang="en-US"/>
          </a:p>
        </p:txBody>
      </p:sp>
    </p:spTree>
    <p:extLst>
      <p:ext uri="{BB962C8B-B14F-4D97-AF65-F5344CB8AC3E}">
        <p14:creationId xmlns:p14="http://schemas.microsoft.com/office/powerpoint/2010/main" val="19993796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8E7026-63EA-4E95-95C8-913B599A53F8}" type="datetimeFigureOut">
              <a:rPr lang="zh-CN" altLang="en-US" smtClean="0"/>
              <a:t>2022/9/10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0B81586-A5D1-45E3-A381-D13370D402AE}" type="slidenum">
              <a:rPr lang="zh-CN" altLang="en-US" smtClean="0"/>
              <a:t>‹#›</a:t>
            </a:fld>
            <a:endParaRPr lang="zh-CN" altLang="en-US"/>
          </a:p>
        </p:txBody>
      </p:sp>
    </p:spTree>
    <p:extLst>
      <p:ext uri="{BB962C8B-B14F-4D97-AF65-F5344CB8AC3E}">
        <p14:creationId xmlns:p14="http://schemas.microsoft.com/office/powerpoint/2010/main" val="2626739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026276"/>
            <a:ext cx="6447501" cy="1370359"/>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3396634"/>
            <a:ext cx="6447501" cy="645499"/>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F8E7026-63EA-4E95-95C8-913B599A53F8}" type="datetimeFigureOut">
              <a:rPr lang="zh-CN" altLang="en-US" smtClean="0"/>
              <a:t>2022/9/10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0B81586-A5D1-45E3-A381-D13370D402AE}" type="slidenum">
              <a:rPr lang="zh-CN" altLang="en-US" smtClean="0"/>
              <a:t>‹#›</a:t>
            </a:fld>
            <a:endParaRPr lang="zh-CN" altLang="en-US"/>
          </a:p>
        </p:txBody>
      </p:sp>
    </p:spTree>
    <p:extLst>
      <p:ext uri="{BB962C8B-B14F-4D97-AF65-F5344CB8AC3E}">
        <p14:creationId xmlns:p14="http://schemas.microsoft.com/office/powerpoint/2010/main" val="39163212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8001" y="1620942"/>
            <a:ext cx="3138026" cy="291147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17477" y="1620943"/>
            <a:ext cx="3138026" cy="291147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F8E7026-63EA-4E95-95C8-913B599A53F8}" type="datetimeFigureOut">
              <a:rPr lang="zh-CN" altLang="en-US" smtClean="0"/>
              <a:t>2022/9/10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0B81586-A5D1-45E3-A381-D13370D402AE}" type="slidenum">
              <a:rPr lang="zh-CN" altLang="en-US" smtClean="0"/>
              <a:t>‹#›</a:t>
            </a:fld>
            <a:endParaRPr lang="zh-CN" altLang="en-US"/>
          </a:p>
        </p:txBody>
      </p:sp>
    </p:spTree>
    <p:extLst>
      <p:ext uri="{BB962C8B-B14F-4D97-AF65-F5344CB8AC3E}">
        <p14:creationId xmlns:p14="http://schemas.microsoft.com/office/powerpoint/2010/main" val="39771553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6809" y="1621238"/>
            <a:ext cx="3139217" cy="432330"/>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506809" y="2053568"/>
            <a:ext cx="3139217" cy="247885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16287" y="1621238"/>
            <a:ext cx="3139214" cy="432330"/>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3816288" y="2053568"/>
            <a:ext cx="3139213" cy="247885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F8E7026-63EA-4E95-95C8-913B599A53F8}" type="datetimeFigureOut">
              <a:rPr lang="zh-CN" altLang="en-US" smtClean="0"/>
              <a:t>2022/9/10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C0B81586-A5D1-45E3-A381-D13370D402AE}" type="slidenum">
              <a:rPr lang="zh-CN" altLang="en-US" smtClean="0"/>
              <a:t>‹#›</a:t>
            </a:fld>
            <a:endParaRPr lang="zh-CN" altLang="en-US"/>
          </a:p>
        </p:txBody>
      </p:sp>
    </p:spTree>
    <p:extLst>
      <p:ext uri="{BB962C8B-B14F-4D97-AF65-F5344CB8AC3E}">
        <p14:creationId xmlns:p14="http://schemas.microsoft.com/office/powerpoint/2010/main" val="4353617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457341"/>
            <a:ext cx="6447501" cy="990906"/>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F8E7026-63EA-4E95-95C8-913B599A53F8}" type="datetimeFigureOut">
              <a:rPr lang="zh-CN" altLang="en-US" smtClean="0"/>
              <a:t>2022/9/10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C0B81586-A5D1-45E3-A381-D13370D402AE}" type="slidenum">
              <a:rPr lang="zh-CN" altLang="en-US" smtClean="0"/>
              <a:t>‹#›</a:t>
            </a:fld>
            <a:endParaRPr lang="zh-CN" altLang="en-US"/>
          </a:p>
        </p:txBody>
      </p:sp>
    </p:spTree>
    <p:extLst>
      <p:ext uri="{BB962C8B-B14F-4D97-AF65-F5344CB8AC3E}">
        <p14:creationId xmlns:p14="http://schemas.microsoft.com/office/powerpoint/2010/main" val="338657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22871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8E7026-63EA-4E95-95C8-913B599A53F8}" type="datetimeFigureOut">
              <a:rPr lang="zh-CN" altLang="en-US" smtClean="0"/>
              <a:t>2022/9/10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C0B81586-A5D1-45E3-A381-D13370D402AE}" type="slidenum">
              <a:rPr lang="zh-CN" altLang="en-US" smtClean="0"/>
              <a:t>‹#›</a:t>
            </a:fld>
            <a:endParaRPr lang="zh-CN" altLang="en-US"/>
          </a:p>
        </p:txBody>
      </p:sp>
    </p:spTree>
    <p:extLst>
      <p:ext uri="{BB962C8B-B14F-4D97-AF65-F5344CB8AC3E}">
        <p14:creationId xmlns:p14="http://schemas.microsoft.com/office/powerpoint/2010/main" val="32244428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124300"/>
            <a:ext cx="2890896" cy="959146"/>
          </a:xfrm>
        </p:spPr>
        <p:txBody>
          <a:bodyPr anchor="b">
            <a:normAutofit/>
          </a:bodyPr>
          <a:lstStyle>
            <a:lvl1pPr>
              <a:defRPr sz="1500"/>
            </a:lvl1pPr>
          </a:lstStyle>
          <a:p>
            <a:r>
              <a:rPr lang="en-US" smtClean="0"/>
              <a:t>Click to edit Master title style</a:t>
            </a:r>
            <a:endParaRPr lang="en-US" dirty="0"/>
          </a:p>
        </p:txBody>
      </p:sp>
      <p:sp>
        <p:nvSpPr>
          <p:cNvPr id="3" name="Content Placeholder 2"/>
          <p:cNvSpPr>
            <a:spLocks noGrp="1"/>
          </p:cNvSpPr>
          <p:nvPr>
            <p:ph idx="1"/>
          </p:nvPr>
        </p:nvSpPr>
        <p:spPr>
          <a:xfrm>
            <a:off x="3570346" y="386313"/>
            <a:ext cx="3385156" cy="414610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8001" y="2083445"/>
            <a:ext cx="2890896" cy="1938935"/>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6F8E7026-63EA-4E95-95C8-913B599A53F8}" type="datetimeFigureOut">
              <a:rPr lang="zh-CN" altLang="en-US" smtClean="0"/>
              <a:t>2022/9/10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0B81586-A5D1-45E3-A381-D13370D402AE}" type="slidenum">
              <a:rPr lang="zh-CN" altLang="en-US" smtClean="0"/>
              <a:t>‹#›</a:t>
            </a:fld>
            <a:endParaRPr lang="zh-CN" altLang="en-US"/>
          </a:p>
        </p:txBody>
      </p:sp>
    </p:spTree>
    <p:extLst>
      <p:ext uri="{BB962C8B-B14F-4D97-AF65-F5344CB8AC3E}">
        <p14:creationId xmlns:p14="http://schemas.microsoft.com/office/powerpoint/2010/main" val="24607890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01561"/>
            <a:ext cx="6447500" cy="425185"/>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8001" y="457341"/>
            <a:ext cx="6447501" cy="288517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508001" y="4026746"/>
            <a:ext cx="6447500" cy="50567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6F8E7026-63EA-4E95-95C8-913B599A53F8}" type="datetimeFigureOut">
              <a:rPr lang="zh-CN" altLang="en-US" smtClean="0"/>
              <a:t>2022/9/10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0B81586-A5D1-45E3-A381-D13370D402AE}" type="slidenum">
              <a:rPr lang="zh-CN" altLang="en-US" smtClean="0"/>
              <a:t>‹#›</a:t>
            </a:fld>
            <a:endParaRPr lang="zh-CN" altLang="en-US"/>
          </a:p>
        </p:txBody>
      </p:sp>
    </p:spTree>
    <p:extLst>
      <p:ext uri="{BB962C8B-B14F-4D97-AF65-F5344CB8AC3E}">
        <p14:creationId xmlns:p14="http://schemas.microsoft.com/office/powerpoint/2010/main" val="29928377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57341"/>
            <a:ext cx="6447501" cy="2553488"/>
          </a:xfrm>
        </p:spPr>
        <p:txBody>
          <a:bodyPr anchor="ctr">
            <a:normAutofit/>
          </a:bodyPr>
          <a:lstStyle>
            <a:lvl1pPr algn="l">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3353835"/>
            <a:ext cx="6447501" cy="1178585"/>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F8E7026-63EA-4E95-95C8-913B599A53F8}" type="datetimeFigureOut">
              <a:rPr lang="zh-CN" altLang="en-US" smtClean="0"/>
              <a:t>2022/9/10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0B81586-A5D1-45E3-A381-D13370D402AE}" type="slidenum">
              <a:rPr lang="zh-CN" altLang="en-US" smtClean="0"/>
              <a:t>‹#›</a:t>
            </a:fld>
            <a:endParaRPr lang="zh-CN" altLang="en-US"/>
          </a:p>
        </p:txBody>
      </p:sp>
    </p:spTree>
    <p:extLst>
      <p:ext uri="{BB962C8B-B14F-4D97-AF65-F5344CB8AC3E}">
        <p14:creationId xmlns:p14="http://schemas.microsoft.com/office/powerpoint/2010/main" val="20647862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457341"/>
            <a:ext cx="6070601" cy="226765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024604" y="2724991"/>
            <a:ext cx="5418393" cy="285838"/>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Edit Master text styles</a:t>
            </a:r>
          </a:p>
        </p:txBody>
      </p:sp>
      <p:sp>
        <p:nvSpPr>
          <p:cNvPr id="3" name="Text Placeholder 2"/>
          <p:cNvSpPr>
            <a:spLocks noGrp="1"/>
          </p:cNvSpPr>
          <p:nvPr>
            <p:ph type="body" idx="1"/>
          </p:nvPr>
        </p:nvSpPr>
        <p:spPr>
          <a:xfrm>
            <a:off x="508001" y="3353835"/>
            <a:ext cx="6447501" cy="1178585"/>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F8E7026-63EA-4E95-95C8-913B599A53F8}" type="datetimeFigureOut">
              <a:rPr lang="zh-CN" altLang="en-US" smtClean="0"/>
              <a:t>2022/9/10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0B81586-A5D1-45E3-A381-D13370D402AE}" type="slidenum">
              <a:rPr lang="zh-CN" altLang="en-US" smtClean="0"/>
              <a:t>‹#›</a:t>
            </a:fld>
            <a:endParaRPr lang="zh-CN" altLang="en-US"/>
          </a:p>
        </p:txBody>
      </p:sp>
      <p:sp>
        <p:nvSpPr>
          <p:cNvPr id="20" name="TextBox 19"/>
          <p:cNvSpPr txBox="1"/>
          <p:nvPr/>
        </p:nvSpPr>
        <p:spPr>
          <a:xfrm>
            <a:off x="406403" y="592967"/>
            <a:ext cx="457200" cy="438717"/>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6669758" y="2165586"/>
            <a:ext cx="457200" cy="438717"/>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latin typeface="Arial"/>
              </a:rPr>
              <a:t>”</a:t>
            </a:r>
            <a:endParaRPr lang="en-US" sz="1350" dirty="0">
              <a:solidFill>
                <a:schemeClr val="accent1">
                  <a:lumMod val="60000"/>
                  <a:lumOff val="40000"/>
                </a:schemeClr>
              </a:solidFill>
              <a:latin typeface="Arial"/>
            </a:endParaRPr>
          </a:p>
        </p:txBody>
      </p:sp>
    </p:spTree>
    <p:extLst>
      <p:ext uri="{BB962C8B-B14F-4D97-AF65-F5344CB8AC3E}">
        <p14:creationId xmlns:p14="http://schemas.microsoft.com/office/powerpoint/2010/main" val="25595706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449438"/>
            <a:ext cx="6447501" cy="1947196"/>
          </a:xfrm>
        </p:spPr>
        <p:txBody>
          <a:bodyPr anchor="b">
            <a:normAutofit/>
          </a:bodyPr>
          <a:lstStyle>
            <a:lvl1pPr algn="l">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3396634"/>
            <a:ext cx="6447501" cy="113578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F8E7026-63EA-4E95-95C8-913B599A53F8}" type="datetimeFigureOut">
              <a:rPr lang="zh-CN" altLang="en-US" smtClean="0"/>
              <a:t>2022/9/10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0B81586-A5D1-45E3-A381-D13370D402AE}" type="slidenum">
              <a:rPr lang="zh-CN" altLang="en-US" smtClean="0"/>
              <a:t>‹#›</a:t>
            </a:fld>
            <a:endParaRPr lang="zh-CN" altLang="en-US"/>
          </a:p>
        </p:txBody>
      </p:sp>
    </p:spTree>
    <p:extLst>
      <p:ext uri="{BB962C8B-B14F-4D97-AF65-F5344CB8AC3E}">
        <p14:creationId xmlns:p14="http://schemas.microsoft.com/office/powerpoint/2010/main" val="19716199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457341"/>
            <a:ext cx="6070601" cy="226765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3010829"/>
            <a:ext cx="6447502" cy="385805"/>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Edit Master text styles</a:t>
            </a:r>
          </a:p>
        </p:txBody>
      </p:sp>
      <p:sp>
        <p:nvSpPr>
          <p:cNvPr id="3" name="Text Placeholder 2"/>
          <p:cNvSpPr>
            <a:spLocks noGrp="1"/>
          </p:cNvSpPr>
          <p:nvPr>
            <p:ph type="body" idx="1"/>
          </p:nvPr>
        </p:nvSpPr>
        <p:spPr>
          <a:xfrm>
            <a:off x="508001" y="3396634"/>
            <a:ext cx="6447501" cy="113578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F8E7026-63EA-4E95-95C8-913B599A53F8}" type="datetimeFigureOut">
              <a:rPr lang="zh-CN" altLang="en-US" smtClean="0"/>
              <a:t>2022/9/10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0B81586-A5D1-45E3-A381-D13370D402AE}" type="slidenum">
              <a:rPr lang="zh-CN" altLang="en-US" smtClean="0"/>
              <a:t>‹#›</a:t>
            </a:fld>
            <a:endParaRPr lang="zh-CN" altLang="en-US"/>
          </a:p>
        </p:txBody>
      </p:sp>
      <p:sp>
        <p:nvSpPr>
          <p:cNvPr id="24" name="TextBox 23"/>
          <p:cNvSpPr txBox="1"/>
          <p:nvPr/>
        </p:nvSpPr>
        <p:spPr>
          <a:xfrm>
            <a:off x="406403" y="592967"/>
            <a:ext cx="457200" cy="438717"/>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5586"/>
            <a:ext cx="457200" cy="438717"/>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600188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457341"/>
            <a:ext cx="6441152" cy="226765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3010829"/>
            <a:ext cx="6447502" cy="385805"/>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Edit Master text styles</a:t>
            </a:r>
          </a:p>
        </p:txBody>
      </p:sp>
      <p:sp>
        <p:nvSpPr>
          <p:cNvPr id="3" name="Text Placeholder 2"/>
          <p:cNvSpPr>
            <a:spLocks noGrp="1"/>
          </p:cNvSpPr>
          <p:nvPr>
            <p:ph type="body" idx="1"/>
          </p:nvPr>
        </p:nvSpPr>
        <p:spPr>
          <a:xfrm>
            <a:off x="508001" y="3396634"/>
            <a:ext cx="6447501" cy="113578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F8E7026-63EA-4E95-95C8-913B599A53F8}" type="datetimeFigureOut">
              <a:rPr lang="zh-CN" altLang="en-US" smtClean="0"/>
              <a:t>2022/9/10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0B81586-A5D1-45E3-A381-D13370D402AE}" type="slidenum">
              <a:rPr lang="zh-CN" altLang="en-US" smtClean="0"/>
              <a:t>‹#›</a:t>
            </a:fld>
            <a:endParaRPr lang="zh-CN" altLang="en-US"/>
          </a:p>
        </p:txBody>
      </p:sp>
    </p:spTree>
    <p:extLst>
      <p:ext uri="{BB962C8B-B14F-4D97-AF65-F5344CB8AC3E}">
        <p14:creationId xmlns:p14="http://schemas.microsoft.com/office/powerpoint/2010/main" val="8751218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8E7026-63EA-4E95-95C8-913B599A53F8}" type="datetimeFigureOut">
              <a:rPr lang="zh-CN" altLang="en-US" smtClean="0"/>
              <a:t>2022/9/10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0B81586-A5D1-45E3-A381-D13370D402AE}" type="slidenum">
              <a:rPr lang="zh-CN" altLang="en-US" smtClean="0"/>
              <a:t>‹#›</a:t>
            </a:fld>
            <a:endParaRPr lang="zh-CN" altLang="en-US"/>
          </a:p>
        </p:txBody>
      </p:sp>
    </p:spTree>
    <p:extLst>
      <p:ext uri="{BB962C8B-B14F-4D97-AF65-F5344CB8AC3E}">
        <p14:creationId xmlns:p14="http://schemas.microsoft.com/office/powerpoint/2010/main" val="9368947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341"/>
            <a:ext cx="978557" cy="3939804"/>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08001" y="457341"/>
            <a:ext cx="5295113" cy="393980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8E7026-63EA-4E95-95C8-913B599A53F8}" type="datetimeFigureOut">
              <a:rPr lang="zh-CN" altLang="en-US" smtClean="0"/>
              <a:t>2022/9/10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0B81586-A5D1-45E3-A381-D13370D402AE}" type="slidenum">
              <a:rPr lang="zh-CN" altLang="en-US" smtClean="0"/>
              <a:t>‹#›</a:t>
            </a:fld>
            <a:endParaRPr lang="zh-CN" altLang="en-US"/>
          </a:p>
        </p:txBody>
      </p:sp>
    </p:spTree>
    <p:extLst>
      <p:ext uri="{BB962C8B-B14F-4D97-AF65-F5344CB8AC3E}">
        <p14:creationId xmlns:p14="http://schemas.microsoft.com/office/powerpoint/2010/main" val="3247381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197"/>
            <a:ext cx="7772400" cy="1021871"/>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708"/>
            <a:ext cx="7772400" cy="11254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457200" y="4768736"/>
            <a:ext cx="2133600" cy="273929"/>
          </a:xfrm>
          <a:prstGeom prst="rect">
            <a:avLst/>
          </a:prstGeom>
        </p:spPr>
        <p:txBody>
          <a:bodyPr/>
          <a:lstStyle/>
          <a:p>
            <a:fld id="{83D34A37-F7C6-4CD6-B1EF-B622F1DA6BBD}" type="datetimeFigureOut">
              <a:rPr lang="zh-CN" altLang="en-US" smtClean="0"/>
              <a:t>2022/9/10</a:t>
            </a:fld>
            <a:endParaRPr lang="zh-CN" altLang="en-US"/>
          </a:p>
        </p:txBody>
      </p:sp>
      <p:sp>
        <p:nvSpPr>
          <p:cNvPr id="5" name="页脚占位符 4"/>
          <p:cNvSpPr>
            <a:spLocks noGrp="1"/>
          </p:cNvSpPr>
          <p:nvPr>
            <p:ph type="ftr" sz="quarter" idx="11"/>
          </p:nvPr>
        </p:nvSpPr>
        <p:spPr>
          <a:xfrm>
            <a:off x="3124200" y="4768736"/>
            <a:ext cx="2895600" cy="27392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8736"/>
            <a:ext cx="2133600" cy="273929"/>
          </a:xfrm>
          <a:prstGeom prst="rect">
            <a:avLst/>
          </a:prstGeom>
        </p:spPr>
        <p:txBody>
          <a:bodyPr/>
          <a:lstStyle/>
          <a:p>
            <a:fld id="{D32ED739-09CA-4559-B218-CEE8A5F10ABE}" type="slidenum">
              <a:rPr lang="zh-CN" altLang="en-US" smtClean="0"/>
              <a:t>‹#›</a:t>
            </a:fld>
            <a:endParaRPr lang="zh-CN" altLang="en-US"/>
          </a:p>
        </p:txBody>
      </p:sp>
    </p:spTree>
    <p:extLst>
      <p:ext uri="{BB962C8B-B14F-4D97-AF65-F5344CB8AC3E}">
        <p14:creationId xmlns:p14="http://schemas.microsoft.com/office/powerpoint/2010/main" val="14138300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76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6602814"/>
      </p:ext>
    </p:extLst>
  </p:cSld>
  <p:clrMapOvr>
    <a:masterClrMapping/>
  </p:clrMapOvr>
  <p:transition spd="slow" advClick="0" advTm="3000">
    <p:randomBar dir="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5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5993095"/>
      </p:ext>
    </p:extLst>
  </p:cSld>
  <p:clrMapOvr>
    <a:masterClrMapping/>
  </p:clrMapOvr>
  <p:transition spd="slow">
    <p:randomBar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Image and Content">
    <p:spTree>
      <p:nvGrpSpPr>
        <p:cNvPr id="1" name=""/>
        <p:cNvGrpSpPr/>
        <p:nvPr/>
      </p:nvGrpSpPr>
      <p:grpSpPr>
        <a:xfrm>
          <a:off x="0" y="0"/>
          <a:ext cx="0" cy="0"/>
          <a:chOff x="0" y="0"/>
          <a:chExt cx="0" cy="0"/>
        </a:xfrm>
      </p:grpSpPr>
      <p:sp>
        <p:nvSpPr>
          <p:cNvPr id="7" name="Picture Placeholder 17"/>
          <p:cNvSpPr>
            <a:spLocks noGrp="1"/>
          </p:cNvSpPr>
          <p:nvPr>
            <p:ph type="pic" sz="quarter" idx="13"/>
          </p:nvPr>
        </p:nvSpPr>
        <p:spPr>
          <a:xfrm>
            <a:off x="4648200" y="1962759"/>
            <a:ext cx="3924301" cy="2326405"/>
          </a:xfrm>
          <a:prstGeom prst="roundRect">
            <a:avLst>
              <a:gd name="adj" fmla="val 0"/>
            </a:avLst>
          </a:prstGeom>
        </p:spPr>
        <p:txBody>
          <a:bodyPr>
            <a:normAutofit/>
          </a:bodyPr>
          <a:lstStyle>
            <a:lvl1pPr marL="0" indent="0">
              <a:buFontTx/>
              <a:buNone/>
              <a:defRPr sz="1600">
                <a:solidFill>
                  <a:srgbClr val="17252F"/>
                </a:solidFill>
              </a:defRPr>
            </a:lvl1pPr>
          </a:lstStyle>
          <a:p>
            <a:endParaRPr lang="en-US" dirty="0"/>
          </a:p>
        </p:txBody>
      </p:sp>
      <p:sp>
        <p:nvSpPr>
          <p:cNvPr id="8" name="Text Placeholder 19"/>
          <p:cNvSpPr>
            <a:spLocks noGrp="1"/>
          </p:cNvSpPr>
          <p:nvPr>
            <p:ph type="body" sz="quarter" idx="14"/>
          </p:nvPr>
        </p:nvSpPr>
        <p:spPr>
          <a:xfrm>
            <a:off x="1219200" y="2348639"/>
            <a:ext cx="2971800" cy="833694"/>
          </a:xfrm>
        </p:spPr>
        <p:txBody>
          <a:bodyPr>
            <a:normAutofit/>
          </a:bodyPr>
          <a:lstStyle>
            <a:lvl1pPr marL="0" indent="0">
              <a:lnSpc>
                <a:spcPts val="1400"/>
              </a:lnSpc>
              <a:buFontTx/>
              <a:buNone/>
              <a:defRPr sz="1000">
                <a:solidFill>
                  <a:srgbClr val="7F7F7F"/>
                </a:solidFill>
              </a:defRPr>
            </a:lvl1pPr>
            <a:lvl2pPr marL="457142" indent="0">
              <a:buFontTx/>
              <a:buNone/>
              <a:defRPr/>
            </a:lvl2pPr>
            <a:lvl3pPr marL="914286" indent="0">
              <a:buFontTx/>
              <a:buNone/>
              <a:defRPr/>
            </a:lvl3pPr>
            <a:lvl4pPr marL="1371428" indent="0">
              <a:buFontTx/>
              <a:buNone/>
              <a:defRPr/>
            </a:lvl4pPr>
            <a:lvl5pPr marL="1828571" indent="0">
              <a:buFontTx/>
              <a:buNone/>
              <a:defRPr/>
            </a:lvl5pPr>
          </a:lstStyle>
          <a:p>
            <a:pPr lvl="0"/>
            <a:endParaRPr lang="en-US" dirty="0"/>
          </a:p>
        </p:txBody>
      </p:sp>
      <p:sp>
        <p:nvSpPr>
          <p:cNvPr id="9" name="Text Placeholder 21"/>
          <p:cNvSpPr>
            <a:spLocks noGrp="1"/>
          </p:cNvSpPr>
          <p:nvPr>
            <p:ph type="body" sz="quarter" idx="15"/>
          </p:nvPr>
        </p:nvSpPr>
        <p:spPr>
          <a:xfrm>
            <a:off x="457201" y="1254514"/>
            <a:ext cx="8229600" cy="479573"/>
          </a:xfrm>
        </p:spPr>
        <p:txBody>
          <a:bodyPr>
            <a:noAutofit/>
          </a:bodyPr>
          <a:lstStyle>
            <a:lvl1pPr marL="0" indent="0" algn="ctr">
              <a:lnSpc>
                <a:spcPts val="1499"/>
              </a:lnSpc>
              <a:buNone/>
              <a:defRPr sz="1050">
                <a:solidFill>
                  <a:srgbClr val="595959"/>
                </a:solidFill>
              </a:defRPr>
            </a:lvl1pPr>
            <a:lvl2pPr marL="457142" indent="0" algn="ctr">
              <a:buNone/>
              <a:defRPr sz="1100"/>
            </a:lvl2pPr>
            <a:lvl3pPr marL="914286" indent="0" algn="ctr">
              <a:buNone/>
              <a:defRPr sz="1100"/>
            </a:lvl3pPr>
            <a:lvl4pPr marL="1371428" indent="0" algn="ctr">
              <a:buNone/>
              <a:defRPr sz="1100"/>
            </a:lvl4pPr>
            <a:lvl5pPr marL="1828571" indent="0" algn="ctr">
              <a:buNone/>
              <a:defRPr sz="1100"/>
            </a:lvl5pPr>
          </a:lstStyle>
          <a:p>
            <a:pPr lvl="0"/>
            <a:endParaRPr lang="en-US" dirty="0"/>
          </a:p>
        </p:txBody>
      </p:sp>
      <p:sp>
        <p:nvSpPr>
          <p:cNvPr id="10" name="Text Placeholder 23"/>
          <p:cNvSpPr>
            <a:spLocks noGrp="1"/>
          </p:cNvSpPr>
          <p:nvPr>
            <p:ph type="body" sz="quarter" idx="16"/>
          </p:nvPr>
        </p:nvSpPr>
        <p:spPr>
          <a:xfrm>
            <a:off x="1219200" y="2119966"/>
            <a:ext cx="1828801" cy="357298"/>
          </a:xfrm>
        </p:spPr>
        <p:txBody>
          <a:bodyPr>
            <a:noAutofit/>
          </a:bodyPr>
          <a:lstStyle>
            <a:lvl1pPr marL="0" indent="0">
              <a:buFontTx/>
              <a:buNone/>
              <a:defRPr sz="1199" b="0" i="0">
                <a:solidFill>
                  <a:srgbClr val="1399EE"/>
                </a:solidFill>
                <a:latin typeface="Glegoo"/>
                <a:ea typeface="Calibri" panose="020F0502020204030204"/>
                <a:cs typeface="Glegoo"/>
              </a:defRPr>
            </a:lvl1pPr>
          </a:lstStyle>
          <a:p>
            <a:pPr lvl="0"/>
            <a:endParaRPr lang="en-US" dirty="0"/>
          </a:p>
        </p:txBody>
      </p:sp>
      <p:sp>
        <p:nvSpPr>
          <p:cNvPr id="11" name="Text Placeholder 19"/>
          <p:cNvSpPr>
            <a:spLocks noGrp="1"/>
          </p:cNvSpPr>
          <p:nvPr>
            <p:ph type="body" sz="quarter" idx="17"/>
          </p:nvPr>
        </p:nvSpPr>
        <p:spPr>
          <a:xfrm>
            <a:off x="1219200" y="3411003"/>
            <a:ext cx="2971800" cy="833694"/>
          </a:xfrm>
        </p:spPr>
        <p:txBody>
          <a:bodyPr>
            <a:normAutofit/>
          </a:bodyPr>
          <a:lstStyle>
            <a:lvl1pPr marL="0" indent="0">
              <a:lnSpc>
                <a:spcPts val="1400"/>
              </a:lnSpc>
              <a:buFontTx/>
              <a:buNone/>
              <a:defRPr sz="1000">
                <a:solidFill>
                  <a:srgbClr val="7F7F7F"/>
                </a:solidFill>
              </a:defRPr>
            </a:lvl1pPr>
            <a:lvl2pPr marL="457142" indent="0">
              <a:buFontTx/>
              <a:buNone/>
              <a:defRPr/>
            </a:lvl2pPr>
            <a:lvl3pPr marL="914286" indent="0">
              <a:buFontTx/>
              <a:buNone/>
              <a:defRPr/>
            </a:lvl3pPr>
            <a:lvl4pPr marL="1371428" indent="0">
              <a:buFontTx/>
              <a:buNone/>
              <a:defRPr/>
            </a:lvl4pPr>
            <a:lvl5pPr marL="1828571" indent="0">
              <a:buFontTx/>
              <a:buNone/>
              <a:defRPr/>
            </a:lvl5pPr>
          </a:lstStyle>
          <a:p>
            <a:pPr lvl="0"/>
            <a:endParaRPr lang="en-US" dirty="0"/>
          </a:p>
        </p:txBody>
      </p:sp>
      <p:sp>
        <p:nvSpPr>
          <p:cNvPr id="12" name="Text Placeholder 23"/>
          <p:cNvSpPr>
            <a:spLocks noGrp="1"/>
          </p:cNvSpPr>
          <p:nvPr>
            <p:ph type="body" sz="quarter" idx="18"/>
          </p:nvPr>
        </p:nvSpPr>
        <p:spPr>
          <a:xfrm>
            <a:off x="1219200" y="3182332"/>
            <a:ext cx="1828801" cy="357298"/>
          </a:xfrm>
        </p:spPr>
        <p:txBody>
          <a:bodyPr>
            <a:noAutofit/>
          </a:bodyPr>
          <a:lstStyle>
            <a:lvl1pPr marL="0" indent="0">
              <a:buFontTx/>
              <a:buNone/>
              <a:defRPr sz="1199" b="0" i="0">
                <a:solidFill>
                  <a:srgbClr val="1399EE"/>
                </a:solidFill>
                <a:latin typeface="Glegoo"/>
                <a:ea typeface="Calibri" panose="020F0502020204030204"/>
                <a:cs typeface="Glegoo"/>
              </a:defRPr>
            </a:lvl1pPr>
          </a:lstStyle>
          <a:p>
            <a:pPr lvl="0"/>
            <a:endParaRPr lang="en-US" dirty="0"/>
          </a:p>
        </p:txBody>
      </p:sp>
      <p:sp>
        <p:nvSpPr>
          <p:cNvPr id="13" name="Title 1"/>
          <p:cNvSpPr>
            <a:spLocks noGrp="1"/>
          </p:cNvSpPr>
          <p:nvPr>
            <p:ph type="title"/>
          </p:nvPr>
        </p:nvSpPr>
        <p:spPr>
          <a:xfrm>
            <a:off x="457201" y="285839"/>
            <a:ext cx="8229600" cy="857515"/>
          </a:xfrm>
        </p:spPr>
        <p:txBody>
          <a:bodyPr>
            <a:normAutofit/>
          </a:bodyPr>
          <a:lstStyle>
            <a:lvl1pPr>
              <a:defRPr sz="2800">
                <a:solidFill>
                  <a:srgbClr val="48597F"/>
                </a:solidFill>
                <a:latin typeface="Lato Light"/>
                <a:cs typeface="Lato Light"/>
              </a:defRPr>
            </a:lvl1pPr>
          </a:lstStyle>
          <a:p>
            <a:r>
              <a:rPr lang="en-US" dirty="0"/>
              <a:t>Click to edit Master title style</a:t>
            </a:r>
          </a:p>
        </p:txBody>
      </p:sp>
      <p:sp>
        <p:nvSpPr>
          <p:cNvPr id="16" name="Text Placeholder 17"/>
          <p:cNvSpPr>
            <a:spLocks noGrp="1"/>
          </p:cNvSpPr>
          <p:nvPr>
            <p:ph type="body" sz="quarter" idx="23"/>
          </p:nvPr>
        </p:nvSpPr>
        <p:spPr>
          <a:xfrm>
            <a:off x="2057402" y="876571"/>
            <a:ext cx="5029199" cy="323950"/>
          </a:xfrm>
        </p:spPr>
        <p:txBody>
          <a:bodyPr>
            <a:noAutofit/>
          </a:bodyPr>
          <a:lstStyle>
            <a:lvl1pPr marL="0" indent="0" algn="ctr">
              <a:buFontTx/>
              <a:buNone/>
              <a:defRPr sz="1199" i="0">
                <a:solidFill>
                  <a:srgbClr val="1399EE"/>
                </a:solidFill>
                <a:latin typeface="Glegoo"/>
                <a:cs typeface="Glegoo"/>
              </a:defRPr>
            </a:lvl1pPr>
            <a:lvl2pPr marL="457142" indent="0">
              <a:buFontTx/>
              <a:buNone/>
              <a:defRPr sz="1050">
                <a:latin typeface="Mission Gothic Regular" pitchFamily="50" charset="0"/>
              </a:defRPr>
            </a:lvl2pPr>
            <a:lvl3pPr marL="914286" indent="0">
              <a:buFontTx/>
              <a:buNone/>
              <a:defRPr sz="1050">
                <a:latin typeface="Mission Gothic Regular" pitchFamily="50" charset="0"/>
              </a:defRPr>
            </a:lvl3pPr>
            <a:lvl4pPr marL="1371428" indent="0">
              <a:buFontTx/>
              <a:buNone/>
              <a:defRPr sz="1050">
                <a:latin typeface="Mission Gothic Regular" pitchFamily="50" charset="0"/>
              </a:defRPr>
            </a:lvl4pPr>
            <a:lvl5pPr marL="1828571" indent="0">
              <a:buFontTx/>
              <a:buNone/>
              <a:defRPr sz="1050">
                <a:latin typeface="Mission Gothic Regular" pitchFamily="50" charset="0"/>
              </a:defRPr>
            </a:lvl5pPr>
          </a:lstStyle>
          <a:p>
            <a:pPr lvl="0"/>
            <a:endParaRPr lang="en-US" dirty="0"/>
          </a:p>
        </p:txBody>
      </p:sp>
      <p:sp>
        <p:nvSpPr>
          <p:cNvPr id="17" name="Slide Number Placeholder 5"/>
          <p:cNvSpPr>
            <a:spLocks noGrp="1"/>
          </p:cNvSpPr>
          <p:nvPr>
            <p:ph type="sldNum" sz="quarter" idx="4"/>
          </p:nvPr>
        </p:nvSpPr>
        <p:spPr>
          <a:xfrm>
            <a:off x="4381500" y="4870367"/>
            <a:ext cx="381000" cy="274722"/>
          </a:xfrm>
          <a:prstGeom prst="rect">
            <a:avLst/>
          </a:prstGeom>
        </p:spPr>
        <p:txBody>
          <a:bodyPr vert="horz" lIns="91440" tIns="45720" rIns="91440" bIns="45720" rtlCol="0" anchor="ctr"/>
          <a:lstStyle>
            <a:lvl1pPr algn="r">
              <a:defRPr sz="1000">
                <a:solidFill>
                  <a:srgbClr val="FFFFFF"/>
                </a:solidFill>
                <a:latin typeface="Glegoo"/>
                <a:cs typeface="Glegoo"/>
              </a:defRPr>
            </a:lvl1pPr>
          </a:lstStyle>
          <a:p>
            <a:fld id="{4F30D5C1-D155-2E40-A967-511B3BD0F2AE}" type="slidenum">
              <a:rPr lang="en-US" smtClean="0"/>
              <a:t>‹#›</a:t>
            </a:fld>
            <a:endParaRPr lang="en-US" dirty="0"/>
          </a:p>
        </p:txBody>
      </p:sp>
    </p:spTree>
    <p:extLst>
      <p:ext uri="{BB962C8B-B14F-4D97-AF65-F5344CB8AC3E}">
        <p14:creationId xmlns:p14="http://schemas.microsoft.com/office/powerpoint/2010/main" val="824456678"/>
      </p:ext>
    </p:extLst>
  </p:cSld>
  <p:clrMapOvr>
    <a:masterClrMapping/>
  </p:clrMapOvr>
  <p:transition spd="slow">
    <p:randomBar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Half Page Image Layou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4572000" cy="5145088"/>
          </a:xfrm>
        </p:spPr>
        <p:txBody>
          <a:bodyPr/>
          <a:lstStyle/>
          <a:p>
            <a:endParaRPr lang="en-US"/>
          </a:p>
        </p:txBody>
      </p:sp>
      <p:sp>
        <p:nvSpPr>
          <p:cNvPr id="18" name="Text Placeholder 17"/>
          <p:cNvSpPr>
            <a:spLocks noGrp="1"/>
          </p:cNvSpPr>
          <p:nvPr>
            <p:ph type="body" sz="quarter" idx="15"/>
          </p:nvPr>
        </p:nvSpPr>
        <p:spPr>
          <a:xfrm>
            <a:off x="5029200" y="2038979"/>
            <a:ext cx="3505200" cy="990906"/>
          </a:xfrm>
        </p:spPr>
        <p:txBody>
          <a:bodyPr>
            <a:noAutofit/>
          </a:bodyPr>
          <a:lstStyle>
            <a:lvl1pPr marL="0" indent="0">
              <a:buFontTx/>
              <a:buNone/>
              <a:defRPr sz="1050">
                <a:solidFill>
                  <a:srgbClr val="7F7F7F"/>
                </a:solidFill>
              </a:defRPr>
            </a:lvl1pPr>
            <a:lvl2pPr marL="457142" indent="0">
              <a:buFontTx/>
              <a:buNone/>
              <a:defRPr sz="1100"/>
            </a:lvl2pPr>
            <a:lvl3pPr marL="914286" indent="0">
              <a:buFontTx/>
              <a:buNone/>
              <a:defRPr sz="1100"/>
            </a:lvl3pPr>
            <a:lvl4pPr marL="1371428" indent="0">
              <a:buFontTx/>
              <a:buNone/>
              <a:defRPr sz="1100"/>
            </a:lvl4pPr>
            <a:lvl5pPr marL="1828571" indent="0">
              <a:buFontTx/>
              <a:buNone/>
              <a:defRPr sz="1100"/>
            </a:lvl5pPr>
          </a:lstStyle>
          <a:p>
            <a:pPr lvl="0"/>
            <a:endParaRPr lang="en-US" dirty="0"/>
          </a:p>
        </p:txBody>
      </p:sp>
      <p:sp>
        <p:nvSpPr>
          <p:cNvPr id="20" name="Content Placeholder 19"/>
          <p:cNvSpPr>
            <a:spLocks noGrp="1"/>
          </p:cNvSpPr>
          <p:nvPr>
            <p:ph sz="quarter" idx="16"/>
          </p:nvPr>
        </p:nvSpPr>
        <p:spPr>
          <a:xfrm>
            <a:off x="5791201" y="3182336"/>
            <a:ext cx="2438399" cy="308070"/>
          </a:xfrm>
          <a:prstGeom prst="rect">
            <a:avLst/>
          </a:prstGeom>
          <a:noFill/>
        </p:spPr>
        <p:txBody>
          <a:bodyPr>
            <a:noAutofit/>
          </a:bodyPr>
          <a:lstStyle>
            <a:lvl1pPr marL="0" indent="0">
              <a:buFontTx/>
              <a:buNone/>
              <a:defRPr sz="1050">
                <a:solidFill>
                  <a:srgbClr val="7F7F7F"/>
                </a:solidFill>
              </a:defRPr>
            </a:lvl1pPr>
            <a:lvl2pPr marL="457142" indent="0">
              <a:buFontTx/>
              <a:buNone/>
              <a:defRPr/>
            </a:lvl2pPr>
            <a:lvl3pPr marL="914286" indent="0">
              <a:buFontTx/>
              <a:buNone/>
              <a:defRPr/>
            </a:lvl3pPr>
            <a:lvl4pPr marL="1371428" indent="0">
              <a:buFontTx/>
              <a:buNone/>
              <a:defRPr/>
            </a:lvl4pPr>
            <a:lvl5pPr marL="1828571" indent="0">
              <a:buFontTx/>
              <a:buNone/>
              <a:defRPr/>
            </a:lvl5pPr>
          </a:lstStyle>
          <a:p>
            <a:pPr lvl="0"/>
            <a:endParaRPr lang="en-US" dirty="0"/>
          </a:p>
        </p:txBody>
      </p:sp>
      <p:sp>
        <p:nvSpPr>
          <p:cNvPr id="21" name="Content Placeholder 19"/>
          <p:cNvSpPr>
            <a:spLocks noGrp="1"/>
          </p:cNvSpPr>
          <p:nvPr>
            <p:ph sz="quarter" idx="17"/>
          </p:nvPr>
        </p:nvSpPr>
        <p:spPr>
          <a:xfrm>
            <a:off x="5791201" y="3707977"/>
            <a:ext cx="2438399" cy="465263"/>
          </a:xfrm>
          <a:prstGeom prst="rect">
            <a:avLst/>
          </a:prstGeom>
          <a:noFill/>
        </p:spPr>
        <p:txBody>
          <a:bodyPr>
            <a:noAutofit/>
          </a:bodyPr>
          <a:lstStyle>
            <a:lvl1pPr marL="0" indent="0">
              <a:buFontTx/>
              <a:buNone/>
              <a:defRPr sz="1050">
                <a:solidFill>
                  <a:srgbClr val="7F7F7F"/>
                </a:solidFill>
              </a:defRPr>
            </a:lvl1pPr>
            <a:lvl2pPr marL="457142" indent="0">
              <a:buFontTx/>
              <a:buNone/>
              <a:defRPr/>
            </a:lvl2pPr>
            <a:lvl3pPr marL="914286" indent="0">
              <a:buFontTx/>
              <a:buNone/>
              <a:defRPr/>
            </a:lvl3pPr>
            <a:lvl4pPr marL="1371428" indent="0">
              <a:buFontTx/>
              <a:buNone/>
              <a:defRPr/>
            </a:lvl4pPr>
            <a:lvl5pPr marL="1828571" indent="0">
              <a:buFontTx/>
              <a:buNone/>
              <a:defRPr/>
            </a:lvl5pPr>
          </a:lstStyle>
          <a:p>
            <a:pPr lvl="0"/>
            <a:endParaRPr lang="en-US" dirty="0"/>
          </a:p>
        </p:txBody>
      </p:sp>
      <p:sp>
        <p:nvSpPr>
          <p:cNvPr id="23" name="Text Placeholder 22"/>
          <p:cNvSpPr>
            <a:spLocks noGrp="1"/>
          </p:cNvSpPr>
          <p:nvPr>
            <p:ph type="body" sz="quarter" idx="18"/>
          </p:nvPr>
        </p:nvSpPr>
        <p:spPr>
          <a:xfrm>
            <a:off x="5029200" y="1810312"/>
            <a:ext cx="3505200" cy="357297"/>
          </a:xfrm>
        </p:spPr>
        <p:txBody>
          <a:bodyPr>
            <a:noAutofit/>
          </a:bodyPr>
          <a:lstStyle>
            <a:lvl1pPr marL="0" indent="0">
              <a:buFontTx/>
              <a:buNone/>
              <a:defRPr sz="1199" b="0" i="0">
                <a:solidFill>
                  <a:srgbClr val="1399EE"/>
                </a:solidFill>
                <a:latin typeface="Glegoo"/>
                <a:ea typeface="Calibri" panose="020F0502020204030204"/>
                <a:cs typeface="Glegoo"/>
              </a:defRPr>
            </a:lvl1pPr>
            <a:lvl2pPr marL="457142" indent="0">
              <a:buFontTx/>
              <a:buNone/>
              <a:defRPr sz="1300">
                <a:latin typeface="Open Sans" pitchFamily="34" charset="0"/>
                <a:ea typeface="Open Sans" pitchFamily="34" charset="0"/>
                <a:cs typeface="Open Sans" pitchFamily="34" charset="0"/>
              </a:defRPr>
            </a:lvl2pPr>
            <a:lvl3pPr marL="914286" indent="0">
              <a:buFontTx/>
              <a:buNone/>
              <a:defRPr sz="1300">
                <a:latin typeface="Open Sans" pitchFamily="34" charset="0"/>
                <a:ea typeface="Open Sans" pitchFamily="34" charset="0"/>
                <a:cs typeface="Open Sans" pitchFamily="34" charset="0"/>
              </a:defRPr>
            </a:lvl3pPr>
            <a:lvl4pPr marL="1371428" indent="0">
              <a:buFontTx/>
              <a:buNone/>
              <a:defRPr sz="1300">
                <a:latin typeface="Open Sans" pitchFamily="34" charset="0"/>
                <a:ea typeface="Open Sans" pitchFamily="34" charset="0"/>
                <a:cs typeface="Open Sans" pitchFamily="34" charset="0"/>
              </a:defRPr>
            </a:lvl4pPr>
            <a:lvl5pPr marL="1828571" indent="0">
              <a:buFontTx/>
              <a:buNone/>
              <a:defRPr sz="1300">
                <a:latin typeface="Open Sans" pitchFamily="34" charset="0"/>
                <a:ea typeface="Open Sans" pitchFamily="34" charset="0"/>
                <a:cs typeface="Open Sans" pitchFamily="34" charset="0"/>
              </a:defRPr>
            </a:lvl5pPr>
          </a:lstStyle>
          <a:p>
            <a:pPr lvl="0"/>
            <a:endParaRPr lang="en-US" dirty="0"/>
          </a:p>
        </p:txBody>
      </p:sp>
      <p:sp>
        <p:nvSpPr>
          <p:cNvPr id="11" name="Title 1"/>
          <p:cNvSpPr>
            <a:spLocks noGrp="1"/>
          </p:cNvSpPr>
          <p:nvPr>
            <p:ph type="title"/>
          </p:nvPr>
        </p:nvSpPr>
        <p:spPr>
          <a:xfrm>
            <a:off x="5105401" y="666956"/>
            <a:ext cx="3581400" cy="857515"/>
          </a:xfrm>
        </p:spPr>
        <p:txBody>
          <a:bodyPr>
            <a:normAutofit/>
          </a:bodyPr>
          <a:lstStyle>
            <a:lvl1pPr algn="l">
              <a:defRPr sz="2800">
                <a:solidFill>
                  <a:srgbClr val="48597F"/>
                </a:solidFill>
                <a:latin typeface="Lato Light"/>
                <a:cs typeface="Lato Light"/>
              </a:defRPr>
            </a:lvl1pPr>
          </a:lstStyle>
          <a:p>
            <a:r>
              <a:rPr lang="en-US" dirty="0"/>
              <a:t>Click to edit Master title style</a:t>
            </a:r>
          </a:p>
        </p:txBody>
      </p:sp>
      <p:sp>
        <p:nvSpPr>
          <p:cNvPr id="13" name="Text Placeholder 17"/>
          <p:cNvSpPr>
            <a:spLocks noGrp="1"/>
          </p:cNvSpPr>
          <p:nvPr>
            <p:ph type="body" sz="quarter" idx="23"/>
          </p:nvPr>
        </p:nvSpPr>
        <p:spPr>
          <a:xfrm>
            <a:off x="5105401" y="1257688"/>
            <a:ext cx="2188633" cy="323950"/>
          </a:xfrm>
        </p:spPr>
        <p:txBody>
          <a:bodyPr>
            <a:noAutofit/>
          </a:bodyPr>
          <a:lstStyle>
            <a:lvl1pPr marL="0" indent="0" algn="l">
              <a:buFontTx/>
              <a:buNone/>
              <a:defRPr sz="1199" i="0">
                <a:solidFill>
                  <a:srgbClr val="1399EE"/>
                </a:solidFill>
                <a:latin typeface="Glegoo"/>
                <a:cs typeface="Glegoo"/>
              </a:defRPr>
            </a:lvl1pPr>
            <a:lvl2pPr marL="457142" indent="0">
              <a:buFontTx/>
              <a:buNone/>
              <a:defRPr sz="1050">
                <a:latin typeface="Mission Gothic Regular" pitchFamily="50" charset="0"/>
              </a:defRPr>
            </a:lvl2pPr>
            <a:lvl3pPr marL="914286" indent="0">
              <a:buFontTx/>
              <a:buNone/>
              <a:defRPr sz="1050">
                <a:latin typeface="Mission Gothic Regular" pitchFamily="50" charset="0"/>
              </a:defRPr>
            </a:lvl3pPr>
            <a:lvl4pPr marL="1371428" indent="0">
              <a:buFontTx/>
              <a:buNone/>
              <a:defRPr sz="1050">
                <a:latin typeface="Mission Gothic Regular" pitchFamily="50" charset="0"/>
              </a:defRPr>
            </a:lvl4pPr>
            <a:lvl5pPr marL="1828571" indent="0">
              <a:buFontTx/>
              <a:buNone/>
              <a:defRPr sz="1050">
                <a:latin typeface="Mission Gothic Regular" pitchFamily="50" charset="0"/>
              </a:defRPr>
            </a:lvl5pPr>
          </a:lstStyle>
          <a:p>
            <a:pPr lvl="0"/>
            <a:endParaRPr lang="en-US" dirty="0"/>
          </a:p>
        </p:txBody>
      </p:sp>
    </p:spTree>
    <p:extLst>
      <p:ext uri="{BB962C8B-B14F-4D97-AF65-F5344CB8AC3E}">
        <p14:creationId xmlns:p14="http://schemas.microsoft.com/office/powerpoint/2010/main" val="245962757"/>
      </p:ext>
    </p:extLst>
  </p:cSld>
  <p:clrMapOvr>
    <a:masterClrMapping/>
  </p:clrMapOvr>
  <p:transition spd="slow">
    <p:randomBar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5724390"/>
      </p:ext>
    </p:extLst>
  </p:cSld>
  <p:clrMapOvr>
    <a:masterClrMapping/>
  </p:clrMapOvr>
  <p:transition spd="slow">
    <p:randomBar dir="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sp>
        <p:nvSpPr>
          <p:cNvPr id="2" name="矩形 1"/>
          <p:cNvSpPr/>
          <p:nvPr userDrawn="1"/>
        </p:nvSpPr>
        <p:spPr>
          <a:xfrm>
            <a:off x="0" y="1"/>
            <a:ext cx="9144000" cy="5145088"/>
          </a:xfrm>
          <a:prstGeom prst="rect">
            <a:avLst/>
          </a:prstGeom>
          <a:gradFill>
            <a:gsLst>
              <a:gs pos="0">
                <a:schemeClr val="accent1">
                  <a:lumMod val="5000"/>
                  <a:lumOff val="95000"/>
                  <a:alpha val="84000"/>
                </a:schemeClr>
              </a:gs>
              <a:gs pos="56000">
                <a:srgbClr val="FCFDFA">
                  <a:alpha val="88000"/>
                </a:srgbClr>
              </a:gs>
              <a:gs pos="100000">
                <a:schemeClr val="bg1">
                  <a:alpha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zh-CN" altLang="en-US" sz="1800"/>
          </a:p>
        </p:txBody>
      </p:sp>
    </p:spTree>
    <p:extLst>
      <p:ext uri="{BB962C8B-B14F-4D97-AF65-F5344CB8AC3E}">
        <p14:creationId xmlns:p14="http://schemas.microsoft.com/office/powerpoint/2010/main" val="3969814692"/>
      </p:ext>
    </p:extLst>
  </p:cSld>
  <p:clrMapOvr>
    <a:masterClrMapping/>
  </p:clrMapOvr>
  <p:transition spd="slow">
    <p:randomBar dir="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5088"/>
          </a:xfrm>
          <a:prstGeom prst="rect">
            <a:avLst/>
          </a:prstGeom>
        </p:spPr>
      </p:pic>
    </p:spTree>
    <p:extLst>
      <p:ext uri="{BB962C8B-B14F-4D97-AF65-F5344CB8AC3E}">
        <p14:creationId xmlns:p14="http://schemas.microsoft.com/office/powerpoint/2010/main" val="2838328082"/>
      </p:ext>
    </p:extLst>
  </p:cSld>
  <p:clrMapOvr>
    <a:masterClrMapping/>
  </p:clrMapOvr>
  <p:transition spd="slow">
    <p:randomBar dir="ver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0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7361"/>
            <a:ext cx="9144000" cy="5162449"/>
          </a:xfrm>
          <a:prstGeom prst="rect">
            <a:avLst/>
          </a:prstGeom>
        </p:spPr>
      </p:pic>
      <p:sp>
        <p:nvSpPr>
          <p:cNvPr id="3" name="矩形 2"/>
          <p:cNvSpPr/>
          <p:nvPr userDrawn="1"/>
        </p:nvSpPr>
        <p:spPr>
          <a:xfrm>
            <a:off x="0" y="0"/>
            <a:ext cx="9144000" cy="5145088"/>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800"/>
          </a:p>
        </p:txBody>
      </p:sp>
    </p:spTree>
    <p:extLst>
      <p:ext uri="{BB962C8B-B14F-4D97-AF65-F5344CB8AC3E}">
        <p14:creationId xmlns:p14="http://schemas.microsoft.com/office/powerpoint/2010/main" val="2472828044"/>
      </p:ext>
    </p:extLst>
  </p:cSld>
  <p:clrMapOvr>
    <a:masterClrMapping/>
  </p:clrMapOvr>
  <p:transition spd="slow">
    <p:randomBar dir="ver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合理交通结构">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6914112"/>
      </p:ext>
    </p:extLst>
  </p:cSld>
  <p:clrMapOvr>
    <a:masterClrMapping/>
  </p:clrMapOvr>
  <p:transition spd="slow">
    <p:randomBar dir="ver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Title 8"/>
          <p:cNvSpPr>
            <a:spLocks noGrp="1"/>
          </p:cNvSpPr>
          <p:nvPr>
            <p:ph type="title"/>
          </p:nvPr>
        </p:nvSpPr>
        <p:spPr>
          <a:xfrm>
            <a:off x="273050" y="512920"/>
            <a:ext cx="6489700" cy="524037"/>
          </a:xfrm>
          <a:prstGeom prst="rect">
            <a:avLst/>
          </a:prstGeom>
        </p:spPr>
        <p:txBody>
          <a:bodyPr lIns="68580" tIns="34290" rIns="68580" bIns="34290"/>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a:t>Click to edit Master title style</a:t>
            </a:r>
          </a:p>
        </p:txBody>
      </p:sp>
      <p:sp>
        <p:nvSpPr>
          <p:cNvPr id="6" name="Text Placeholder 27"/>
          <p:cNvSpPr>
            <a:spLocks noGrp="1"/>
          </p:cNvSpPr>
          <p:nvPr>
            <p:ph type="body" sz="quarter" idx="25"/>
          </p:nvPr>
        </p:nvSpPr>
        <p:spPr>
          <a:xfrm>
            <a:off x="273050" y="940384"/>
            <a:ext cx="6489700" cy="285887"/>
          </a:xfrm>
          <a:prstGeom prst="rect">
            <a:avLst/>
          </a:prstGeom>
        </p:spPr>
        <p:txBody>
          <a:bodyPr lIns="68580" tIns="34290" rIns="68580" bIns="34290"/>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a:t>Click to edit Master text styles</a:t>
            </a:r>
          </a:p>
        </p:txBody>
      </p:sp>
    </p:spTree>
    <p:extLst>
      <p:ext uri="{BB962C8B-B14F-4D97-AF65-F5344CB8AC3E}">
        <p14:creationId xmlns:p14="http://schemas.microsoft.com/office/powerpoint/2010/main" val="1596972940"/>
      </p:ext>
    </p:extLst>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900391"/>
            <a:ext cx="4038600" cy="254634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391"/>
            <a:ext cx="4038600" cy="254634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457200" y="4768736"/>
            <a:ext cx="2133600" cy="273929"/>
          </a:xfrm>
          <a:prstGeom prst="rect">
            <a:avLst/>
          </a:prstGeom>
        </p:spPr>
        <p:txBody>
          <a:bodyPr/>
          <a:lstStyle/>
          <a:p>
            <a:fld id="{83D34A37-F7C6-4CD6-B1EF-B622F1DA6BBD}" type="datetimeFigureOut">
              <a:rPr lang="zh-CN" altLang="en-US" smtClean="0"/>
              <a:t>2022/9/10</a:t>
            </a:fld>
            <a:endParaRPr lang="zh-CN" altLang="en-US"/>
          </a:p>
        </p:txBody>
      </p:sp>
      <p:sp>
        <p:nvSpPr>
          <p:cNvPr id="6" name="页脚占位符 5"/>
          <p:cNvSpPr>
            <a:spLocks noGrp="1"/>
          </p:cNvSpPr>
          <p:nvPr>
            <p:ph type="ftr" sz="quarter" idx="11"/>
          </p:nvPr>
        </p:nvSpPr>
        <p:spPr>
          <a:xfrm>
            <a:off x="3124200" y="4768736"/>
            <a:ext cx="2895600" cy="273929"/>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8736"/>
            <a:ext cx="2133600" cy="273929"/>
          </a:xfrm>
          <a:prstGeom prst="rect">
            <a:avLst/>
          </a:prstGeom>
        </p:spPr>
        <p:txBody>
          <a:bodyPr/>
          <a:lstStyle/>
          <a:p>
            <a:fld id="{D32ED739-09CA-4559-B218-CEE8A5F10ABE}" type="slidenum">
              <a:rPr lang="zh-CN" altLang="en-US" smtClean="0"/>
              <a:t>‹#›</a:t>
            </a:fld>
            <a:endParaRPr lang="zh-CN" altLang="en-US"/>
          </a:p>
        </p:txBody>
      </p:sp>
    </p:spTree>
    <p:extLst>
      <p:ext uri="{BB962C8B-B14F-4D97-AF65-F5344CB8AC3E}">
        <p14:creationId xmlns:p14="http://schemas.microsoft.com/office/powerpoint/2010/main" val="20413113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12" name="图片占位符 11"/>
          <p:cNvSpPr>
            <a:spLocks noGrp="1"/>
          </p:cNvSpPr>
          <p:nvPr>
            <p:ph type="pic" sz="quarter" idx="12"/>
          </p:nvPr>
        </p:nvSpPr>
        <p:spPr>
          <a:xfrm>
            <a:off x="4765810" y="1238633"/>
            <a:ext cx="1562174" cy="1089261"/>
          </a:xfrm>
          <a:custGeom>
            <a:avLst/>
            <a:gdLst>
              <a:gd name="connsiteX0" fmla="*/ 0 w 2082899"/>
              <a:gd name="connsiteY0" fmla="*/ 0 h 1451900"/>
              <a:gd name="connsiteX1" fmla="*/ 2082899 w 2082899"/>
              <a:gd name="connsiteY1" fmla="*/ 0 h 1451900"/>
              <a:gd name="connsiteX2" fmla="*/ 2082899 w 2082899"/>
              <a:gd name="connsiteY2" fmla="*/ 1451900 h 1451900"/>
              <a:gd name="connsiteX3" fmla="*/ 0 w 2082899"/>
              <a:gd name="connsiteY3" fmla="*/ 1451900 h 1451900"/>
            </a:gdLst>
            <a:ahLst/>
            <a:cxnLst>
              <a:cxn ang="0">
                <a:pos x="connsiteX0" y="connsiteY0"/>
              </a:cxn>
              <a:cxn ang="0">
                <a:pos x="connsiteX1" y="connsiteY1"/>
              </a:cxn>
              <a:cxn ang="0">
                <a:pos x="connsiteX2" y="connsiteY2"/>
              </a:cxn>
              <a:cxn ang="0">
                <a:pos x="connsiteX3" y="connsiteY3"/>
              </a:cxn>
            </a:cxnLst>
            <a:rect l="l" t="t" r="r" b="b"/>
            <a:pathLst>
              <a:path w="2082899" h="1451900">
                <a:moveTo>
                  <a:pt x="0" y="0"/>
                </a:moveTo>
                <a:lnTo>
                  <a:pt x="2082899" y="0"/>
                </a:lnTo>
                <a:lnTo>
                  <a:pt x="2082899" y="1451900"/>
                </a:lnTo>
                <a:lnTo>
                  <a:pt x="0" y="1451900"/>
                </a:lnTo>
                <a:close/>
              </a:path>
            </a:pathLst>
          </a:custGeom>
        </p:spPr>
        <p:txBody>
          <a:bodyPr wrap="square">
            <a:noAutofit/>
          </a:bodyPr>
          <a:lstStyle>
            <a:lvl1pPr>
              <a:defRPr>
                <a:latin typeface="汉仪夏日体W" panose="00020600040101010101" pitchFamily="18" charset="-122"/>
                <a:ea typeface="汉仪夏日体W" panose="00020600040101010101" pitchFamily="18" charset="-122"/>
              </a:defRPr>
            </a:lvl1pPr>
          </a:lstStyle>
          <a:p>
            <a:endParaRPr lang="zh-CN" altLang="en-US" dirty="0"/>
          </a:p>
        </p:txBody>
      </p:sp>
      <p:sp>
        <p:nvSpPr>
          <p:cNvPr id="15" name="图片占位符 14"/>
          <p:cNvSpPr>
            <a:spLocks noGrp="1"/>
          </p:cNvSpPr>
          <p:nvPr>
            <p:ph type="pic" sz="quarter" idx="13"/>
          </p:nvPr>
        </p:nvSpPr>
        <p:spPr>
          <a:xfrm>
            <a:off x="4765810" y="2873172"/>
            <a:ext cx="1562174" cy="1089261"/>
          </a:xfrm>
          <a:custGeom>
            <a:avLst/>
            <a:gdLst>
              <a:gd name="connsiteX0" fmla="*/ 0 w 2082899"/>
              <a:gd name="connsiteY0" fmla="*/ 0 h 1451900"/>
              <a:gd name="connsiteX1" fmla="*/ 2082899 w 2082899"/>
              <a:gd name="connsiteY1" fmla="*/ 0 h 1451900"/>
              <a:gd name="connsiteX2" fmla="*/ 2082899 w 2082899"/>
              <a:gd name="connsiteY2" fmla="*/ 1451900 h 1451900"/>
              <a:gd name="connsiteX3" fmla="*/ 0 w 2082899"/>
              <a:gd name="connsiteY3" fmla="*/ 1451900 h 1451900"/>
            </a:gdLst>
            <a:ahLst/>
            <a:cxnLst>
              <a:cxn ang="0">
                <a:pos x="connsiteX0" y="connsiteY0"/>
              </a:cxn>
              <a:cxn ang="0">
                <a:pos x="connsiteX1" y="connsiteY1"/>
              </a:cxn>
              <a:cxn ang="0">
                <a:pos x="connsiteX2" y="connsiteY2"/>
              </a:cxn>
              <a:cxn ang="0">
                <a:pos x="connsiteX3" y="connsiteY3"/>
              </a:cxn>
            </a:cxnLst>
            <a:rect l="l" t="t" r="r" b="b"/>
            <a:pathLst>
              <a:path w="2082899" h="1451900">
                <a:moveTo>
                  <a:pt x="0" y="0"/>
                </a:moveTo>
                <a:lnTo>
                  <a:pt x="2082899" y="0"/>
                </a:lnTo>
                <a:lnTo>
                  <a:pt x="2082899" y="1451900"/>
                </a:lnTo>
                <a:lnTo>
                  <a:pt x="0" y="1451900"/>
                </a:lnTo>
                <a:close/>
              </a:path>
            </a:pathLst>
          </a:custGeom>
        </p:spPr>
        <p:txBody>
          <a:bodyPr wrap="square">
            <a:noAutofit/>
          </a:bodyPr>
          <a:lstStyle>
            <a:lvl1pPr>
              <a:defRPr>
                <a:latin typeface="汉仪夏日体W" panose="00020600040101010101" pitchFamily="18" charset="-122"/>
                <a:ea typeface="汉仪夏日体W" panose="00020600040101010101" pitchFamily="18" charset="-122"/>
              </a:defRPr>
            </a:lvl1pPr>
          </a:lstStyle>
          <a:p>
            <a:endParaRPr lang="zh-CN" altLang="en-US" dirty="0"/>
          </a:p>
        </p:txBody>
      </p:sp>
      <p:sp>
        <p:nvSpPr>
          <p:cNvPr id="13" name="图片占位符 12"/>
          <p:cNvSpPr>
            <a:spLocks noGrp="1"/>
          </p:cNvSpPr>
          <p:nvPr>
            <p:ph type="pic" sz="quarter" idx="10"/>
          </p:nvPr>
        </p:nvSpPr>
        <p:spPr>
          <a:xfrm>
            <a:off x="1132439" y="1238633"/>
            <a:ext cx="1562174" cy="1089261"/>
          </a:xfrm>
          <a:custGeom>
            <a:avLst/>
            <a:gdLst>
              <a:gd name="connsiteX0" fmla="*/ 0 w 2082899"/>
              <a:gd name="connsiteY0" fmla="*/ 0 h 1451900"/>
              <a:gd name="connsiteX1" fmla="*/ 2082899 w 2082899"/>
              <a:gd name="connsiteY1" fmla="*/ 0 h 1451900"/>
              <a:gd name="connsiteX2" fmla="*/ 2082899 w 2082899"/>
              <a:gd name="connsiteY2" fmla="*/ 1451900 h 1451900"/>
              <a:gd name="connsiteX3" fmla="*/ 0 w 2082899"/>
              <a:gd name="connsiteY3" fmla="*/ 1451900 h 1451900"/>
            </a:gdLst>
            <a:ahLst/>
            <a:cxnLst>
              <a:cxn ang="0">
                <a:pos x="connsiteX0" y="connsiteY0"/>
              </a:cxn>
              <a:cxn ang="0">
                <a:pos x="connsiteX1" y="connsiteY1"/>
              </a:cxn>
              <a:cxn ang="0">
                <a:pos x="connsiteX2" y="connsiteY2"/>
              </a:cxn>
              <a:cxn ang="0">
                <a:pos x="connsiteX3" y="connsiteY3"/>
              </a:cxn>
            </a:cxnLst>
            <a:rect l="l" t="t" r="r" b="b"/>
            <a:pathLst>
              <a:path w="2082899" h="1451900">
                <a:moveTo>
                  <a:pt x="0" y="0"/>
                </a:moveTo>
                <a:lnTo>
                  <a:pt x="2082899" y="0"/>
                </a:lnTo>
                <a:lnTo>
                  <a:pt x="2082899" y="1451900"/>
                </a:lnTo>
                <a:lnTo>
                  <a:pt x="0" y="1451900"/>
                </a:lnTo>
                <a:close/>
              </a:path>
            </a:pathLst>
          </a:custGeom>
        </p:spPr>
        <p:txBody>
          <a:bodyPr wrap="square">
            <a:noAutofit/>
          </a:bodyPr>
          <a:lstStyle>
            <a:lvl1pPr>
              <a:defRPr>
                <a:latin typeface="汉仪夏日体W" panose="00020600040101010101" pitchFamily="18" charset="-122"/>
                <a:ea typeface="汉仪夏日体W" panose="00020600040101010101" pitchFamily="18" charset="-122"/>
              </a:defRPr>
            </a:lvl1pPr>
          </a:lstStyle>
          <a:p>
            <a:endParaRPr lang="zh-CN" altLang="en-US" dirty="0"/>
          </a:p>
        </p:txBody>
      </p:sp>
      <p:sp>
        <p:nvSpPr>
          <p:cNvPr id="14" name="图片占位符 13"/>
          <p:cNvSpPr>
            <a:spLocks noGrp="1"/>
          </p:cNvSpPr>
          <p:nvPr>
            <p:ph type="pic" sz="quarter" idx="11"/>
          </p:nvPr>
        </p:nvSpPr>
        <p:spPr>
          <a:xfrm>
            <a:off x="1132439" y="2873172"/>
            <a:ext cx="1562174" cy="1089261"/>
          </a:xfrm>
          <a:custGeom>
            <a:avLst/>
            <a:gdLst>
              <a:gd name="connsiteX0" fmla="*/ 0 w 2082899"/>
              <a:gd name="connsiteY0" fmla="*/ 0 h 1451900"/>
              <a:gd name="connsiteX1" fmla="*/ 2082899 w 2082899"/>
              <a:gd name="connsiteY1" fmla="*/ 0 h 1451900"/>
              <a:gd name="connsiteX2" fmla="*/ 2082899 w 2082899"/>
              <a:gd name="connsiteY2" fmla="*/ 1451900 h 1451900"/>
              <a:gd name="connsiteX3" fmla="*/ 0 w 2082899"/>
              <a:gd name="connsiteY3" fmla="*/ 1451900 h 1451900"/>
            </a:gdLst>
            <a:ahLst/>
            <a:cxnLst>
              <a:cxn ang="0">
                <a:pos x="connsiteX0" y="connsiteY0"/>
              </a:cxn>
              <a:cxn ang="0">
                <a:pos x="connsiteX1" y="connsiteY1"/>
              </a:cxn>
              <a:cxn ang="0">
                <a:pos x="connsiteX2" y="connsiteY2"/>
              </a:cxn>
              <a:cxn ang="0">
                <a:pos x="connsiteX3" y="connsiteY3"/>
              </a:cxn>
            </a:cxnLst>
            <a:rect l="l" t="t" r="r" b="b"/>
            <a:pathLst>
              <a:path w="2082899" h="1451900">
                <a:moveTo>
                  <a:pt x="0" y="0"/>
                </a:moveTo>
                <a:lnTo>
                  <a:pt x="2082899" y="0"/>
                </a:lnTo>
                <a:lnTo>
                  <a:pt x="2082899" y="1451900"/>
                </a:lnTo>
                <a:lnTo>
                  <a:pt x="0" y="1451900"/>
                </a:lnTo>
                <a:close/>
              </a:path>
            </a:pathLst>
          </a:custGeom>
        </p:spPr>
        <p:txBody>
          <a:bodyPr wrap="square">
            <a:noAutofit/>
          </a:bodyPr>
          <a:lstStyle>
            <a:lvl1pPr>
              <a:defRPr>
                <a:latin typeface="汉仪夏日体W" panose="00020600040101010101" pitchFamily="18" charset="-122"/>
                <a:ea typeface="汉仪夏日体W" panose="00020600040101010101" pitchFamily="18" charset="-122"/>
              </a:defRPr>
            </a:lvl1pPr>
          </a:lstStyle>
          <a:p>
            <a:endParaRPr lang="zh-CN" altLang="en-US" dirty="0"/>
          </a:p>
        </p:txBody>
      </p:sp>
    </p:spTree>
    <p:extLst>
      <p:ext uri="{BB962C8B-B14F-4D97-AF65-F5344CB8AC3E}">
        <p14:creationId xmlns:p14="http://schemas.microsoft.com/office/powerpoint/2010/main" val="2667911240"/>
      </p:ext>
    </p:extLst>
  </p:cSld>
  <p:clrMapOvr>
    <a:masterClrMapping/>
  </p:clrMapOvr>
  <p:transition spd="slow">
    <p:randomBar dir="ver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5_自定义版式">
    <p:spTree>
      <p:nvGrpSpPr>
        <p:cNvPr id="1" name=""/>
        <p:cNvGrpSpPr/>
        <p:nvPr/>
      </p:nvGrpSpPr>
      <p:grpSpPr>
        <a:xfrm>
          <a:off x="0" y="0"/>
          <a:ext cx="0" cy="0"/>
          <a:chOff x="0" y="0"/>
          <a:chExt cx="0" cy="0"/>
        </a:xfrm>
      </p:grpSpPr>
      <p:sp>
        <p:nvSpPr>
          <p:cNvPr id="6" name="图片占位符 5">
            <a:extLst>
              <a:ext uri="{FF2B5EF4-FFF2-40B4-BE49-F238E27FC236}">
                <a16:creationId xmlns:a16="http://schemas.microsoft.com/office/drawing/2014/main" id="{1ABD6C95-1F10-4D01-91D3-BF5008DD33F9}"/>
              </a:ext>
            </a:extLst>
          </p:cNvPr>
          <p:cNvSpPr>
            <a:spLocks noGrp="1"/>
          </p:cNvSpPr>
          <p:nvPr>
            <p:ph type="pic" sz="quarter" idx="10"/>
          </p:nvPr>
        </p:nvSpPr>
        <p:spPr>
          <a:xfrm>
            <a:off x="903330" y="1472928"/>
            <a:ext cx="3379272" cy="1763860"/>
          </a:xfrm>
          <a:custGeom>
            <a:avLst/>
            <a:gdLst>
              <a:gd name="connsiteX0" fmla="*/ 0 w 4505696"/>
              <a:gd name="connsiteY0" fmla="*/ 0 h 2351088"/>
              <a:gd name="connsiteX1" fmla="*/ 4505696 w 4505696"/>
              <a:gd name="connsiteY1" fmla="*/ 0 h 2351088"/>
              <a:gd name="connsiteX2" fmla="*/ 4505696 w 4505696"/>
              <a:gd name="connsiteY2" fmla="*/ 2351088 h 2351088"/>
              <a:gd name="connsiteX3" fmla="*/ 0 w 4505696"/>
              <a:gd name="connsiteY3" fmla="*/ 2351088 h 2351088"/>
            </a:gdLst>
            <a:ahLst/>
            <a:cxnLst>
              <a:cxn ang="0">
                <a:pos x="connsiteX0" y="connsiteY0"/>
              </a:cxn>
              <a:cxn ang="0">
                <a:pos x="connsiteX1" y="connsiteY1"/>
              </a:cxn>
              <a:cxn ang="0">
                <a:pos x="connsiteX2" y="connsiteY2"/>
              </a:cxn>
              <a:cxn ang="0">
                <a:pos x="connsiteX3" y="connsiteY3"/>
              </a:cxn>
            </a:cxnLst>
            <a:rect l="l" t="t" r="r" b="b"/>
            <a:pathLst>
              <a:path w="4505696" h="2351088">
                <a:moveTo>
                  <a:pt x="0" y="0"/>
                </a:moveTo>
                <a:lnTo>
                  <a:pt x="4505696" y="0"/>
                </a:lnTo>
                <a:lnTo>
                  <a:pt x="4505696" y="2351088"/>
                </a:lnTo>
                <a:lnTo>
                  <a:pt x="0" y="2351088"/>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658937952"/>
      </p:ext>
    </p:extLst>
  </p:cSld>
  <p:clrMapOvr>
    <a:masterClrMapping/>
  </p:clrMapOvr>
  <p:transition spd="slow">
    <p:randomBar dir="ver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F8E7026-63EA-4E95-95C8-913B599A53F8}"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cs typeface="+mn-cs"/>
              </a:rPr>
              <a:pPr marL="0" marR="0" lvl="0" indent="0" algn="l" defTabSz="457200" rtl="0" eaLnBrk="1" fontAlgn="auto" latinLnBrk="0" hangingPunct="1">
                <a:lnSpc>
                  <a:spcPct val="100000"/>
                </a:lnSpc>
                <a:spcBef>
                  <a:spcPts val="0"/>
                </a:spcBef>
                <a:spcAft>
                  <a:spcPts val="0"/>
                </a:spcAft>
                <a:buClrTx/>
                <a:buSzTx/>
                <a:buFontTx/>
                <a:buNone/>
                <a:tabLst/>
                <a:defRPr/>
              </a:pPr>
              <a:t>2022/9/10</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B81586-A5D1-45E3-A381-D13370D402AE}"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Tree>
    <p:extLst>
      <p:ext uri="{BB962C8B-B14F-4D97-AF65-F5344CB8AC3E}">
        <p14:creationId xmlns:p14="http://schemas.microsoft.com/office/powerpoint/2010/main" val="463402820"/>
      </p:ext>
    </p:extLst>
  </p:cSld>
  <p:clrMapOvr>
    <a:masterClrMapping/>
  </p:clrMapOvr>
  <p:transition spd="slow" advClick="0" advTm="3000">
    <p:randomBar dir="ver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F8E7026-63EA-4E95-95C8-913B599A53F8}"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cs typeface="+mn-cs"/>
              </a:rPr>
              <a:pPr marL="0" marR="0" lvl="0" indent="0" algn="l" defTabSz="457200" rtl="0" eaLnBrk="1" fontAlgn="auto" latinLnBrk="0" hangingPunct="1">
                <a:lnSpc>
                  <a:spcPct val="100000"/>
                </a:lnSpc>
                <a:spcBef>
                  <a:spcPts val="0"/>
                </a:spcBef>
                <a:spcAft>
                  <a:spcPts val="0"/>
                </a:spcAft>
                <a:buClrTx/>
                <a:buSzTx/>
                <a:buFontTx/>
                <a:buNone/>
                <a:tabLst/>
                <a:defRPr/>
              </a:pPr>
              <a:t>2022/9/10</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B81586-A5D1-45E3-A381-D13370D402AE}"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Tree>
    <p:extLst>
      <p:ext uri="{BB962C8B-B14F-4D97-AF65-F5344CB8AC3E}">
        <p14:creationId xmlns:p14="http://schemas.microsoft.com/office/powerpoint/2010/main" val="3451869910"/>
      </p:ext>
    </p:extLst>
  </p:cSld>
  <p:clrMapOvr>
    <a:masterClrMapping/>
  </p:clrMapOvr>
  <p:transition spd="slow" advClick="0" advTm="3000">
    <p:randomBar dir="vert"/>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4021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3160"/>
            <a:ext cx="788670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F8E7026-63EA-4E95-95C8-913B599A53F8}"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cs typeface="+mn-cs"/>
              </a:rPr>
              <a:pPr marL="0" marR="0" lvl="0" indent="0" algn="l" defTabSz="457200" rtl="0" eaLnBrk="1" fontAlgn="auto" latinLnBrk="0" hangingPunct="1">
                <a:lnSpc>
                  <a:spcPct val="100000"/>
                </a:lnSpc>
                <a:spcBef>
                  <a:spcPts val="0"/>
                </a:spcBef>
                <a:spcAft>
                  <a:spcPts val="0"/>
                </a:spcAft>
                <a:buClrTx/>
                <a:buSzTx/>
                <a:buFontTx/>
                <a:buNone/>
                <a:tabLst/>
                <a:defRPr/>
              </a:pPr>
              <a:t>2022/9/10</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B81586-A5D1-45E3-A381-D13370D402AE}"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Tree>
    <p:extLst>
      <p:ext uri="{BB962C8B-B14F-4D97-AF65-F5344CB8AC3E}">
        <p14:creationId xmlns:p14="http://schemas.microsoft.com/office/powerpoint/2010/main" val="552484287"/>
      </p:ext>
    </p:extLst>
  </p:cSld>
  <p:clrMapOvr>
    <a:masterClrMapping/>
  </p:clrMapOvr>
  <p:transition spd="slow" advClick="0" advTm="3000">
    <p:randomBar dir="vert"/>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642"/>
            <a:ext cx="3886200" cy="326451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642"/>
            <a:ext cx="3886200" cy="326451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F8E7026-63EA-4E95-95C8-913B599A53F8}"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cs typeface="+mn-cs"/>
              </a:rPr>
              <a:pPr marL="0" marR="0" lvl="0" indent="0" algn="l" defTabSz="457200" rtl="0" eaLnBrk="1" fontAlgn="auto" latinLnBrk="0" hangingPunct="1">
                <a:lnSpc>
                  <a:spcPct val="100000"/>
                </a:lnSpc>
                <a:spcBef>
                  <a:spcPts val="0"/>
                </a:spcBef>
                <a:spcAft>
                  <a:spcPts val="0"/>
                </a:spcAft>
                <a:buClrTx/>
                <a:buSzTx/>
                <a:buFontTx/>
                <a:buNone/>
                <a:tabLst/>
                <a:defRPr/>
              </a:pPr>
              <a:t>2022/9/10</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B81586-A5D1-45E3-A381-D13370D402AE}"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Tree>
    <p:extLst>
      <p:ext uri="{BB962C8B-B14F-4D97-AF65-F5344CB8AC3E}">
        <p14:creationId xmlns:p14="http://schemas.microsoft.com/office/powerpoint/2010/main" val="338182362"/>
      </p:ext>
    </p:extLst>
  </p:cSld>
  <p:clrMapOvr>
    <a:masterClrMapping/>
  </p:clrMapOvr>
  <p:transition spd="slow" advClick="0" advTm="3000">
    <p:randomBar dir="vert"/>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929"/>
            <a:ext cx="7886700" cy="994479"/>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1261"/>
            <a:ext cx="3868340"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1879386"/>
            <a:ext cx="3868340" cy="276429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1261"/>
            <a:ext cx="3887391"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9386"/>
            <a:ext cx="3887391" cy="276429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F8E7026-63EA-4E95-95C8-913B599A53F8}"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cs typeface="+mn-cs"/>
              </a:rPr>
              <a:pPr marL="0" marR="0" lvl="0" indent="0" algn="l" defTabSz="457200" rtl="0" eaLnBrk="1" fontAlgn="auto" latinLnBrk="0" hangingPunct="1">
                <a:lnSpc>
                  <a:spcPct val="100000"/>
                </a:lnSpc>
                <a:spcBef>
                  <a:spcPts val="0"/>
                </a:spcBef>
                <a:spcAft>
                  <a:spcPts val="0"/>
                </a:spcAft>
                <a:buClrTx/>
                <a:buSzTx/>
                <a:buFontTx/>
                <a:buNone/>
                <a:tabLst/>
                <a:defRPr/>
              </a:pPr>
              <a:t>2022/9/10</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B81586-A5D1-45E3-A381-D13370D402AE}"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Tree>
    <p:extLst>
      <p:ext uri="{BB962C8B-B14F-4D97-AF65-F5344CB8AC3E}">
        <p14:creationId xmlns:p14="http://schemas.microsoft.com/office/powerpoint/2010/main" val="75165521"/>
      </p:ext>
    </p:extLst>
  </p:cSld>
  <p:clrMapOvr>
    <a:masterClrMapping/>
  </p:clrMapOvr>
  <p:transition spd="slow" advClick="0" advTm="3000">
    <p:randomBar dir="vert"/>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F8E7026-63EA-4E95-95C8-913B599A53F8}"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cs typeface="+mn-cs"/>
              </a:rPr>
              <a:pPr marL="0" marR="0" lvl="0" indent="0" algn="l" defTabSz="457200" rtl="0" eaLnBrk="1" fontAlgn="auto" latinLnBrk="0" hangingPunct="1">
                <a:lnSpc>
                  <a:spcPct val="100000"/>
                </a:lnSpc>
                <a:spcBef>
                  <a:spcPts val="0"/>
                </a:spcBef>
                <a:spcAft>
                  <a:spcPts val="0"/>
                </a:spcAft>
                <a:buClrTx/>
                <a:buSzTx/>
                <a:buFontTx/>
                <a:buNone/>
                <a:tabLst/>
                <a:defRPr/>
              </a:pPr>
              <a:t>2022/9/10</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B81586-A5D1-45E3-A381-D13370D402AE}"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Tree>
    <p:extLst>
      <p:ext uri="{BB962C8B-B14F-4D97-AF65-F5344CB8AC3E}">
        <p14:creationId xmlns:p14="http://schemas.microsoft.com/office/powerpoint/2010/main" val="3092456150"/>
      </p:ext>
    </p:extLst>
  </p:cSld>
  <p:clrMapOvr>
    <a:masterClrMapping/>
  </p:clrMapOvr>
  <p:transition spd="slow" advClick="0" advTm="3000">
    <p:randomBar dir="ver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F8E7026-63EA-4E95-95C8-913B599A53F8}"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cs typeface="+mn-cs"/>
              </a:rPr>
              <a:pPr marL="0" marR="0" lvl="0" indent="0" algn="l" defTabSz="457200" rtl="0" eaLnBrk="1" fontAlgn="auto" latinLnBrk="0" hangingPunct="1">
                <a:lnSpc>
                  <a:spcPct val="100000"/>
                </a:lnSpc>
                <a:spcBef>
                  <a:spcPts val="0"/>
                </a:spcBef>
                <a:spcAft>
                  <a:spcPts val="0"/>
                </a:spcAft>
                <a:buClrTx/>
                <a:buSzTx/>
                <a:buFontTx/>
                <a:buNone/>
                <a:tabLst/>
                <a:defRPr/>
              </a:pPr>
              <a:t>2022/9/10</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B81586-A5D1-45E3-A381-D13370D402AE}"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Tree>
    <p:extLst>
      <p:ext uri="{BB962C8B-B14F-4D97-AF65-F5344CB8AC3E}">
        <p14:creationId xmlns:p14="http://schemas.microsoft.com/office/powerpoint/2010/main" val="2322523493"/>
      </p:ext>
    </p:extLst>
  </p:cSld>
  <p:clrMapOvr>
    <a:masterClrMapping/>
  </p:clrMapOvr>
  <p:transition spd="slow" advClick="0" advTm="3000">
    <p:randomBar dir="ver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F7E06D6F-D8B5-40B4-B858-1CB3D7646F80}"/>
              </a:ext>
            </a:extLst>
          </p:cNvPr>
          <p:cNvPicPr>
            <a:picLocks noChangeAspect="1"/>
          </p:cNvPicPr>
          <p:nvPr userDrawn="1"/>
        </p:nvPicPr>
        <p:blipFill>
          <a:blip r:embed="rId2"/>
          <a:stretch>
            <a:fillRect/>
          </a:stretch>
        </p:blipFill>
        <p:spPr>
          <a:xfrm>
            <a:off x="1662" y="2385"/>
            <a:ext cx="9144019" cy="5144599"/>
          </a:xfrm>
          <a:prstGeom prst="rect">
            <a:avLst/>
          </a:prstGeom>
        </p:spPr>
      </p:pic>
      <p:sp>
        <p:nvSpPr>
          <p:cNvPr id="8" name="矩形 7">
            <a:extLst>
              <a:ext uri="{FF2B5EF4-FFF2-40B4-BE49-F238E27FC236}">
                <a16:creationId xmlns:a16="http://schemas.microsoft.com/office/drawing/2014/main" id="{E4856BFE-D3FC-4EFA-ACBB-6949569586BC}"/>
              </a:ext>
            </a:extLst>
          </p:cNvPr>
          <p:cNvSpPr/>
          <p:nvPr userDrawn="1"/>
        </p:nvSpPr>
        <p:spPr>
          <a:xfrm>
            <a:off x="0" y="360608"/>
            <a:ext cx="9144000" cy="4623516"/>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2" name="日期占位符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D6979D7-302D-492A-8039-2E5833E2F0C3}"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cs typeface="+mn-cs"/>
              </a:rPr>
              <a:pPr marL="0" marR="0" lvl="0" indent="0" algn="l" defTabSz="457200" rtl="0" eaLnBrk="1" fontAlgn="auto" latinLnBrk="0" hangingPunct="1">
                <a:lnSpc>
                  <a:spcPct val="100000"/>
                </a:lnSpc>
                <a:spcBef>
                  <a:spcPts val="0"/>
                </a:spcBef>
                <a:spcAft>
                  <a:spcPts val="0"/>
                </a:spcAft>
                <a:buClrTx/>
                <a:buSzTx/>
                <a:buFontTx/>
                <a:buNone/>
                <a:tabLst/>
                <a:defRPr/>
              </a:pPr>
              <a:t>2022/9/10</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
        <p:nvSpPr>
          <p:cNvPr id="3" name="页脚占位符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
        <p:nvSpPr>
          <p:cNvPr id="4" name="灯片编号占位符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163D64-B169-48F4-8638-4EBEC083FE02}"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
        <p:nvSpPr>
          <p:cNvPr id="5" name="文本框 37"/>
          <p:cNvSpPr txBox="1"/>
          <p:nvPr userDrawn="1"/>
        </p:nvSpPr>
        <p:spPr>
          <a:xfrm>
            <a:off x="959782" y="2822"/>
            <a:ext cx="1118081" cy="374375"/>
          </a:xfrm>
          <a:prstGeom prst="rect">
            <a:avLst/>
          </a:prstGeom>
          <a:noFill/>
        </p:spPr>
        <p:txBody>
          <a:bodyPr wrap="none" lIns="96434" tIns="48217" rIns="96434" bIns="48217"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0AD00"/>
                </a:solidFill>
                <a:effectLst/>
                <a:uLnTx/>
                <a:uFillTx/>
                <a:latin typeface="微软雅黑" pitchFamily="34" charset="-122"/>
                <a:ea typeface="微软雅黑" pitchFamily="34" charset="-122"/>
                <a:cs typeface="+mn-cs"/>
              </a:rPr>
              <a:t>工作回顾</a:t>
            </a:r>
          </a:p>
        </p:txBody>
      </p:sp>
      <p:sp>
        <p:nvSpPr>
          <p:cNvPr id="10" name="椭圆 9">
            <a:extLst>
              <a:ext uri="{FF2B5EF4-FFF2-40B4-BE49-F238E27FC236}">
                <a16:creationId xmlns:a16="http://schemas.microsoft.com/office/drawing/2014/main" id="{CA60B3EB-5B48-4300-B079-DA4C9D36AE0E}"/>
              </a:ext>
            </a:extLst>
          </p:cNvPr>
          <p:cNvSpPr/>
          <p:nvPr userDrawn="1"/>
        </p:nvSpPr>
        <p:spPr>
          <a:xfrm>
            <a:off x="538497" y="2822"/>
            <a:ext cx="374375" cy="3743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Tree>
    <p:extLst>
      <p:ext uri="{BB962C8B-B14F-4D97-AF65-F5344CB8AC3E}">
        <p14:creationId xmlns:p14="http://schemas.microsoft.com/office/powerpoint/2010/main" val="480400330"/>
      </p:ext>
    </p:extLst>
  </p:cSld>
  <p:clrMapOvr>
    <a:masterClrMapping/>
  </p:clrMapOvr>
  <p:transition spd="slow" advClick="0" advTm="3000">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691"/>
            <a:ext cx="4040188" cy="47997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660"/>
            <a:ext cx="4040188" cy="2964381"/>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31" y="1151691"/>
            <a:ext cx="4041775" cy="47997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31" y="1631660"/>
            <a:ext cx="4041775" cy="2964381"/>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457200" y="4768736"/>
            <a:ext cx="2133600" cy="273929"/>
          </a:xfrm>
          <a:prstGeom prst="rect">
            <a:avLst/>
          </a:prstGeom>
        </p:spPr>
        <p:txBody>
          <a:bodyPr/>
          <a:lstStyle/>
          <a:p>
            <a:fld id="{83D34A37-F7C6-4CD6-B1EF-B622F1DA6BBD}" type="datetimeFigureOut">
              <a:rPr lang="zh-CN" altLang="en-US" smtClean="0"/>
              <a:t>2022/9/10</a:t>
            </a:fld>
            <a:endParaRPr lang="zh-CN" altLang="en-US"/>
          </a:p>
        </p:txBody>
      </p:sp>
      <p:sp>
        <p:nvSpPr>
          <p:cNvPr id="8" name="页脚占位符 7"/>
          <p:cNvSpPr>
            <a:spLocks noGrp="1"/>
          </p:cNvSpPr>
          <p:nvPr>
            <p:ph type="ftr" sz="quarter" idx="11"/>
          </p:nvPr>
        </p:nvSpPr>
        <p:spPr>
          <a:xfrm>
            <a:off x="3124200" y="4768736"/>
            <a:ext cx="2895600" cy="273929"/>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553200" y="4768736"/>
            <a:ext cx="2133600" cy="273929"/>
          </a:xfrm>
          <a:prstGeom prst="rect">
            <a:avLst/>
          </a:prstGeom>
        </p:spPr>
        <p:txBody>
          <a:bodyPr/>
          <a:lstStyle/>
          <a:p>
            <a:fld id="{D32ED739-09CA-4559-B218-CEE8A5F10ABE}" type="slidenum">
              <a:rPr lang="zh-CN" altLang="en-US" smtClean="0"/>
              <a:t>‹#›</a:t>
            </a:fld>
            <a:endParaRPr lang="zh-CN" altLang="en-US"/>
          </a:p>
        </p:txBody>
      </p:sp>
    </p:spTree>
    <p:extLst>
      <p:ext uri="{BB962C8B-B14F-4D97-AF65-F5344CB8AC3E}">
        <p14:creationId xmlns:p14="http://schemas.microsoft.com/office/powerpoint/2010/main" val="22114320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102FEE6F-5110-4896-BB72-D3F0E4B4C66D}"/>
              </a:ext>
            </a:extLst>
          </p:cNvPr>
          <p:cNvPicPr>
            <a:picLocks noChangeAspect="1"/>
          </p:cNvPicPr>
          <p:nvPr userDrawn="1"/>
        </p:nvPicPr>
        <p:blipFill>
          <a:blip r:embed="rId2"/>
          <a:stretch>
            <a:fillRect/>
          </a:stretch>
        </p:blipFill>
        <p:spPr>
          <a:xfrm>
            <a:off x="1662" y="2385"/>
            <a:ext cx="9144019" cy="5144599"/>
          </a:xfrm>
          <a:prstGeom prst="rect">
            <a:avLst/>
          </a:prstGeom>
        </p:spPr>
      </p:pic>
      <p:sp>
        <p:nvSpPr>
          <p:cNvPr id="8" name="矩形 7">
            <a:extLst>
              <a:ext uri="{FF2B5EF4-FFF2-40B4-BE49-F238E27FC236}">
                <a16:creationId xmlns:a16="http://schemas.microsoft.com/office/drawing/2014/main" id="{CAB73F46-AC0F-423D-A713-38A124202761}"/>
              </a:ext>
            </a:extLst>
          </p:cNvPr>
          <p:cNvSpPr/>
          <p:nvPr userDrawn="1"/>
        </p:nvSpPr>
        <p:spPr>
          <a:xfrm>
            <a:off x="0" y="360608"/>
            <a:ext cx="9144000" cy="4623516"/>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2" name="日期占位符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D6979D7-302D-492A-8039-2E5833E2F0C3}"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cs typeface="+mn-cs"/>
              </a:rPr>
              <a:pPr marL="0" marR="0" lvl="0" indent="0" algn="l" defTabSz="457200" rtl="0" eaLnBrk="1" fontAlgn="auto" latinLnBrk="0" hangingPunct="1">
                <a:lnSpc>
                  <a:spcPct val="100000"/>
                </a:lnSpc>
                <a:spcBef>
                  <a:spcPts val="0"/>
                </a:spcBef>
                <a:spcAft>
                  <a:spcPts val="0"/>
                </a:spcAft>
                <a:buClrTx/>
                <a:buSzTx/>
                <a:buFontTx/>
                <a:buNone/>
                <a:tabLst/>
                <a:defRPr/>
              </a:pPr>
              <a:t>2022/9/10</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
        <p:nvSpPr>
          <p:cNvPr id="3" name="页脚占位符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
        <p:nvSpPr>
          <p:cNvPr id="4" name="灯片编号占位符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163D64-B169-48F4-8638-4EBEC083FE02}"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
        <p:nvSpPr>
          <p:cNvPr id="5" name="文本框 37"/>
          <p:cNvSpPr txBox="1"/>
          <p:nvPr userDrawn="1"/>
        </p:nvSpPr>
        <p:spPr>
          <a:xfrm>
            <a:off x="906779" y="2385"/>
            <a:ext cx="1118081" cy="374375"/>
          </a:xfrm>
          <a:prstGeom prst="rect">
            <a:avLst/>
          </a:prstGeom>
          <a:noFill/>
        </p:spPr>
        <p:txBody>
          <a:bodyPr wrap="none" lIns="96434" tIns="48217" rIns="96434" bIns="48217"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0AD00"/>
                </a:solidFill>
                <a:effectLst/>
                <a:uLnTx/>
                <a:uFillTx/>
                <a:latin typeface="微软雅黑" pitchFamily="34" charset="-122"/>
                <a:ea typeface="微软雅黑" pitchFamily="34" charset="-122"/>
                <a:cs typeface="+mn-cs"/>
              </a:rPr>
              <a:t>自我评价</a:t>
            </a:r>
          </a:p>
        </p:txBody>
      </p:sp>
      <p:sp>
        <p:nvSpPr>
          <p:cNvPr id="6" name="椭圆 5">
            <a:extLst>
              <a:ext uri="{FF2B5EF4-FFF2-40B4-BE49-F238E27FC236}">
                <a16:creationId xmlns:a16="http://schemas.microsoft.com/office/drawing/2014/main" id="{D885BA86-9C7F-4C80-A73D-092FAC52EA38}"/>
              </a:ext>
            </a:extLst>
          </p:cNvPr>
          <p:cNvSpPr/>
          <p:nvPr userDrawn="1"/>
        </p:nvSpPr>
        <p:spPr>
          <a:xfrm>
            <a:off x="512740" y="2385"/>
            <a:ext cx="374375" cy="3743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Tree>
    <p:extLst>
      <p:ext uri="{BB962C8B-B14F-4D97-AF65-F5344CB8AC3E}">
        <p14:creationId xmlns:p14="http://schemas.microsoft.com/office/powerpoint/2010/main" val="2672146204"/>
      </p:ext>
    </p:extLst>
  </p:cSld>
  <p:clrMapOvr>
    <a:masterClrMapping/>
  </p:clrMapOvr>
  <p:transition spd="slow" advClick="0" advTm="3000">
    <p:randomBar dir="vert"/>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48F817FC-9C38-4683-850A-C705946EA893}"/>
              </a:ext>
            </a:extLst>
          </p:cNvPr>
          <p:cNvPicPr>
            <a:picLocks noChangeAspect="1"/>
          </p:cNvPicPr>
          <p:nvPr userDrawn="1"/>
        </p:nvPicPr>
        <p:blipFill>
          <a:blip r:embed="rId2"/>
          <a:stretch>
            <a:fillRect/>
          </a:stretch>
        </p:blipFill>
        <p:spPr>
          <a:xfrm>
            <a:off x="1662" y="2385"/>
            <a:ext cx="9144019" cy="5144599"/>
          </a:xfrm>
          <a:prstGeom prst="rect">
            <a:avLst/>
          </a:prstGeom>
        </p:spPr>
      </p:pic>
      <p:sp>
        <p:nvSpPr>
          <p:cNvPr id="8" name="矩形 7">
            <a:extLst>
              <a:ext uri="{FF2B5EF4-FFF2-40B4-BE49-F238E27FC236}">
                <a16:creationId xmlns:a16="http://schemas.microsoft.com/office/drawing/2014/main" id="{9C1A6F25-AFBB-43CC-84A6-A32AB3AFF50C}"/>
              </a:ext>
            </a:extLst>
          </p:cNvPr>
          <p:cNvSpPr/>
          <p:nvPr userDrawn="1"/>
        </p:nvSpPr>
        <p:spPr>
          <a:xfrm>
            <a:off x="0" y="360608"/>
            <a:ext cx="9144000" cy="4623516"/>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2" name="日期占位符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D6979D7-302D-492A-8039-2E5833E2F0C3}"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cs typeface="+mn-cs"/>
              </a:rPr>
              <a:pPr marL="0" marR="0" lvl="0" indent="0" algn="l" defTabSz="457200" rtl="0" eaLnBrk="1" fontAlgn="auto" latinLnBrk="0" hangingPunct="1">
                <a:lnSpc>
                  <a:spcPct val="100000"/>
                </a:lnSpc>
                <a:spcBef>
                  <a:spcPts val="0"/>
                </a:spcBef>
                <a:spcAft>
                  <a:spcPts val="0"/>
                </a:spcAft>
                <a:buClrTx/>
                <a:buSzTx/>
                <a:buFontTx/>
                <a:buNone/>
                <a:tabLst/>
                <a:defRPr/>
              </a:pPr>
              <a:t>2022/9/10</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
        <p:nvSpPr>
          <p:cNvPr id="3" name="页脚占位符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
        <p:nvSpPr>
          <p:cNvPr id="4" name="灯片编号占位符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163D64-B169-48F4-8638-4EBEC083FE02}"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
        <p:nvSpPr>
          <p:cNvPr id="5" name="文本框 37"/>
          <p:cNvSpPr txBox="1"/>
          <p:nvPr userDrawn="1"/>
        </p:nvSpPr>
        <p:spPr>
          <a:xfrm>
            <a:off x="1069599" y="10560"/>
            <a:ext cx="1118081" cy="374375"/>
          </a:xfrm>
          <a:prstGeom prst="rect">
            <a:avLst/>
          </a:prstGeom>
          <a:noFill/>
        </p:spPr>
        <p:txBody>
          <a:bodyPr wrap="none" lIns="96434" tIns="48217" rIns="96434" bIns="48217"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0AD00"/>
                </a:solidFill>
                <a:effectLst/>
                <a:uLnTx/>
                <a:uFillTx/>
                <a:latin typeface="微软雅黑" pitchFamily="34" charset="-122"/>
                <a:ea typeface="微软雅黑" pitchFamily="34" charset="-122"/>
                <a:cs typeface="+mn-cs"/>
              </a:rPr>
              <a:t>工作体会</a:t>
            </a:r>
          </a:p>
        </p:txBody>
      </p:sp>
      <p:sp>
        <p:nvSpPr>
          <p:cNvPr id="6" name="椭圆 5">
            <a:extLst>
              <a:ext uri="{FF2B5EF4-FFF2-40B4-BE49-F238E27FC236}">
                <a16:creationId xmlns:a16="http://schemas.microsoft.com/office/drawing/2014/main" id="{2856A93C-97EE-428B-8785-0B156EB424AA}"/>
              </a:ext>
            </a:extLst>
          </p:cNvPr>
          <p:cNvSpPr/>
          <p:nvPr userDrawn="1"/>
        </p:nvSpPr>
        <p:spPr>
          <a:xfrm>
            <a:off x="628650" y="10560"/>
            <a:ext cx="374375" cy="3743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Tree>
    <p:extLst>
      <p:ext uri="{BB962C8B-B14F-4D97-AF65-F5344CB8AC3E}">
        <p14:creationId xmlns:p14="http://schemas.microsoft.com/office/powerpoint/2010/main" val="475141729"/>
      </p:ext>
    </p:extLst>
  </p:cSld>
  <p:clrMapOvr>
    <a:masterClrMapping/>
  </p:clrMapOvr>
  <p:transition spd="slow" advClick="0" advTm="3000">
    <p:randomBar dir="vert"/>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0C69B46B-109B-4226-9040-9294DBC07A02}"/>
              </a:ext>
            </a:extLst>
          </p:cNvPr>
          <p:cNvPicPr>
            <a:picLocks noChangeAspect="1"/>
          </p:cNvPicPr>
          <p:nvPr userDrawn="1"/>
        </p:nvPicPr>
        <p:blipFill>
          <a:blip r:embed="rId2"/>
          <a:stretch>
            <a:fillRect/>
          </a:stretch>
        </p:blipFill>
        <p:spPr>
          <a:xfrm>
            <a:off x="1662" y="2385"/>
            <a:ext cx="9144019" cy="5144599"/>
          </a:xfrm>
          <a:prstGeom prst="rect">
            <a:avLst/>
          </a:prstGeom>
        </p:spPr>
      </p:pic>
      <p:sp>
        <p:nvSpPr>
          <p:cNvPr id="8" name="矩形 7">
            <a:extLst>
              <a:ext uri="{FF2B5EF4-FFF2-40B4-BE49-F238E27FC236}">
                <a16:creationId xmlns:a16="http://schemas.microsoft.com/office/drawing/2014/main" id="{2D0CE19C-3331-44C0-A9BB-B07BAECFFC15}"/>
              </a:ext>
            </a:extLst>
          </p:cNvPr>
          <p:cNvSpPr/>
          <p:nvPr userDrawn="1"/>
        </p:nvSpPr>
        <p:spPr>
          <a:xfrm>
            <a:off x="0" y="360608"/>
            <a:ext cx="9144000" cy="4623516"/>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2" name="日期占位符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D6979D7-302D-492A-8039-2E5833E2F0C3}"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cs typeface="+mn-cs"/>
              </a:rPr>
              <a:pPr marL="0" marR="0" lvl="0" indent="0" algn="l" defTabSz="457200" rtl="0" eaLnBrk="1" fontAlgn="auto" latinLnBrk="0" hangingPunct="1">
                <a:lnSpc>
                  <a:spcPct val="100000"/>
                </a:lnSpc>
                <a:spcBef>
                  <a:spcPts val="0"/>
                </a:spcBef>
                <a:spcAft>
                  <a:spcPts val="0"/>
                </a:spcAft>
                <a:buClrTx/>
                <a:buSzTx/>
                <a:buFontTx/>
                <a:buNone/>
                <a:tabLst/>
                <a:defRPr/>
              </a:pPr>
              <a:t>2022/9/10</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
        <p:nvSpPr>
          <p:cNvPr id="3" name="页脚占位符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
        <p:nvSpPr>
          <p:cNvPr id="4" name="灯片编号占位符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163D64-B169-48F4-8638-4EBEC083FE02}"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
        <p:nvSpPr>
          <p:cNvPr id="5" name="文本框 37"/>
          <p:cNvSpPr txBox="1"/>
          <p:nvPr userDrawn="1"/>
        </p:nvSpPr>
        <p:spPr>
          <a:xfrm>
            <a:off x="1040806" y="10560"/>
            <a:ext cx="1810578" cy="374375"/>
          </a:xfrm>
          <a:prstGeom prst="rect">
            <a:avLst/>
          </a:prstGeom>
          <a:noFill/>
        </p:spPr>
        <p:txBody>
          <a:bodyPr wrap="none" lIns="96434" tIns="48217" rIns="96434" bIns="48217"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0AD00"/>
                </a:solidFill>
                <a:effectLst/>
                <a:uLnTx/>
                <a:uFillTx/>
                <a:latin typeface="微软雅黑" pitchFamily="34" charset="-122"/>
                <a:ea typeface="微软雅黑" pitchFamily="34" charset="-122"/>
                <a:cs typeface="+mn-cs"/>
              </a:rPr>
              <a:t>工作规划和展望</a:t>
            </a:r>
          </a:p>
        </p:txBody>
      </p:sp>
      <p:sp>
        <p:nvSpPr>
          <p:cNvPr id="6" name="椭圆 5">
            <a:extLst>
              <a:ext uri="{FF2B5EF4-FFF2-40B4-BE49-F238E27FC236}">
                <a16:creationId xmlns:a16="http://schemas.microsoft.com/office/drawing/2014/main" id="{933C31F1-0C0A-45FC-B50E-6E4214B9854F}"/>
              </a:ext>
            </a:extLst>
          </p:cNvPr>
          <p:cNvSpPr/>
          <p:nvPr userDrawn="1"/>
        </p:nvSpPr>
        <p:spPr>
          <a:xfrm>
            <a:off x="628650" y="10560"/>
            <a:ext cx="374375" cy="3743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Tree>
    <p:extLst>
      <p:ext uri="{BB962C8B-B14F-4D97-AF65-F5344CB8AC3E}">
        <p14:creationId xmlns:p14="http://schemas.microsoft.com/office/powerpoint/2010/main" val="3584412244"/>
      </p:ext>
    </p:extLst>
  </p:cSld>
  <p:clrMapOvr>
    <a:masterClrMapping/>
  </p:clrMapOvr>
  <p:transition spd="slow" advClick="0" advTm="3000">
    <p:randomBar dir="vert"/>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798"/>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F8E7026-63EA-4E95-95C8-913B599A53F8}"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cs typeface="+mn-cs"/>
              </a:rPr>
              <a:pPr marL="0" marR="0" lvl="0" indent="0" algn="l" defTabSz="457200" rtl="0" eaLnBrk="1" fontAlgn="auto" latinLnBrk="0" hangingPunct="1">
                <a:lnSpc>
                  <a:spcPct val="100000"/>
                </a:lnSpc>
                <a:spcBef>
                  <a:spcPts val="0"/>
                </a:spcBef>
                <a:spcAft>
                  <a:spcPts val="0"/>
                </a:spcAft>
                <a:buClrTx/>
                <a:buSzTx/>
                <a:buFontTx/>
                <a:buNone/>
                <a:tabLst/>
                <a:defRPr/>
              </a:pPr>
              <a:t>2022/9/10</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B81586-A5D1-45E3-A381-D13370D402AE}"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Tree>
    <p:extLst>
      <p:ext uri="{BB962C8B-B14F-4D97-AF65-F5344CB8AC3E}">
        <p14:creationId xmlns:p14="http://schemas.microsoft.com/office/powerpoint/2010/main" val="2707336431"/>
      </p:ext>
    </p:extLst>
  </p:cSld>
  <p:clrMapOvr>
    <a:masterClrMapping/>
  </p:clrMapOvr>
  <p:transition spd="slow" advClick="0" advTm="3000">
    <p:randomBar dir="vert"/>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798"/>
            <a:ext cx="4629150" cy="365634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F8E7026-63EA-4E95-95C8-913B599A53F8}"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cs typeface="+mn-cs"/>
              </a:rPr>
              <a:pPr marL="0" marR="0" lvl="0" indent="0" algn="l" defTabSz="457200" rtl="0" eaLnBrk="1" fontAlgn="auto" latinLnBrk="0" hangingPunct="1">
                <a:lnSpc>
                  <a:spcPct val="100000"/>
                </a:lnSpc>
                <a:spcBef>
                  <a:spcPts val="0"/>
                </a:spcBef>
                <a:spcAft>
                  <a:spcPts val="0"/>
                </a:spcAft>
                <a:buClrTx/>
                <a:buSzTx/>
                <a:buFontTx/>
                <a:buNone/>
                <a:tabLst/>
                <a:defRPr/>
              </a:pPr>
              <a:t>2022/9/10</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B81586-A5D1-45E3-A381-D13370D402AE}"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Tree>
    <p:extLst>
      <p:ext uri="{BB962C8B-B14F-4D97-AF65-F5344CB8AC3E}">
        <p14:creationId xmlns:p14="http://schemas.microsoft.com/office/powerpoint/2010/main" val="1899142918"/>
      </p:ext>
    </p:extLst>
  </p:cSld>
  <p:clrMapOvr>
    <a:masterClrMapping/>
  </p:clrMapOvr>
  <p:transition spd="slow" advClick="0" advTm="3000">
    <p:randomBar dir="vert"/>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F8E7026-63EA-4E95-95C8-913B599A53F8}"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cs typeface="+mn-cs"/>
              </a:rPr>
              <a:pPr marL="0" marR="0" lvl="0" indent="0" algn="l" defTabSz="457200" rtl="0" eaLnBrk="1" fontAlgn="auto" latinLnBrk="0" hangingPunct="1">
                <a:lnSpc>
                  <a:spcPct val="100000"/>
                </a:lnSpc>
                <a:spcBef>
                  <a:spcPts val="0"/>
                </a:spcBef>
                <a:spcAft>
                  <a:spcPts val="0"/>
                </a:spcAft>
                <a:buClrTx/>
                <a:buSzTx/>
                <a:buFontTx/>
                <a:buNone/>
                <a:tabLst/>
                <a:defRPr/>
              </a:pPr>
              <a:t>2022/9/10</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B81586-A5D1-45E3-A381-D13370D402AE}"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Tree>
    <p:extLst>
      <p:ext uri="{BB962C8B-B14F-4D97-AF65-F5344CB8AC3E}">
        <p14:creationId xmlns:p14="http://schemas.microsoft.com/office/powerpoint/2010/main" val="3313124112"/>
      </p:ext>
    </p:extLst>
  </p:cSld>
  <p:clrMapOvr>
    <a:masterClrMapping/>
  </p:clrMapOvr>
  <p:transition spd="slow" advClick="0" advTm="3000">
    <p:randomBar dir="vert"/>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928"/>
            <a:ext cx="1971675" cy="436022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928"/>
            <a:ext cx="5800725" cy="436022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F8E7026-63EA-4E95-95C8-913B599A53F8}"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cs typeface="+mn-cs"/>
              </a:rPr>
              <a:pPr marL="0" marR="0" lvl="0" indent="0" algn="l" defTabSz="457200" rtl="0" eaLnBrk="1" fontAlgn="auto" latinLnBrk="0" hangingPunct="1">
                <a:lnSpc>
                  <a:spcPct val="100000"/>
                </a:lnSpc>
                <a:spcBef>
                  <a:spcPts val="0"/>
                </a:spcBef>
                <a:spcAft>
                  <a:spcPts val="0"/>
                </a:spcAft>
                <a:buClrTx/>
                <a:buSzTx/>
                <a:buFontTx/>
                <a:buNone/>
                <a:tabLst/>
                <a:defRPr/>
              </a:pPr>
              <a:t>2022/9/10</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B81586-A5D1-45E3-A381-D13370D402AE}"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Tree>
    <p:extLst>
      <p:ext uri="{BB962C8B-B14F-4D97-AF65-F5344CB8AC3E}">
        <p14:creationId xmlns:p14="http://schemas.microsoft.com/office/powerpoint/2010/main" val="3283218227"/>
      </p:ext>
    </p:extLst>
  </p:cSld>
  <p:clrMapOvr>
    <a:masterClrMapping/>
  </p:clrMapOvr>
  <p:transition spd="slow" advClick="0" advTm="3000">
    <p:randomBar dir="vert"/>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5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9134270"/>
      </p:ext>
    </p:extLst>
  </p:cSld>
  <p:clrMapOvr>
    <a:masterClrMapping/>
  </p:clrMapOvr>
  <p:transition spd="slow" advClick="0" advTm="3000">
    <p:randomBar dir="vert"/>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76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6765084"/>
      </p:ext>
    </p:extLst>
  </p:cSld>
  <p:clrMapOvr>
    <a:masterClrMapping/>
  </p:clrMapOvr>
  <p:transition spd="slow" advClick="0" advTm="3000">
    <p:randomBar dir="vert"/>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Image and Content">
    <p:spTree>
      <p:nvGrpSpPr>
        <p:cNvPr id="1" name=""/>
        <p:cNvGrpSpPr/>
        <p:nvPr/>
      </p:nvGrpSpPr>
      <p:grpSpPr>
        <a:xfrm>
          <a:off x="0" y="0"/>
          <a:ext cx="0" cy="0"/>
          <a:chOff x="0" y="0"/>
          <a:chExt cx="0" cy="0"/>
        </a:xfrm>
      </p:grpSpPr>
      <p:sp>
        <p:nvSpPr>
          <p:cNvPr id="7" name="Picture Placeholder 17"/>
          <p:cNvSpPr>
            <a:spLocks noGrp="1"/>
          </p:cNvSpPr>
          <p:nvPr>
            <p:ph type="pic" sz="quarter" idx="13"/>
          </p:nvPr>
        </p:nvSpPr>
        <p:spPr>
          <a:xfrm>
            <a:off x="4648200" y="1962759"/>
            <a:ext cx="3924301" cy="2326405"/>
          </a:xfrm>
          <a:prstGeom prst="roundRect">
            <a:avLst>
              <a:gd name="adj" fmla="val 0"/>
            </a:avLst>
          </a:prstGeom>
        </p:spPr>
        <p:txBody>
          <a:bodyPr>
            <a:normAutofit/>
          </a:bodyPr>
          <a:lstStyle>
            <a:lvl1pPr marL="0" indent="0">
              <a:buFontTx/>
              <a:buNone/>
              <a:defRPr sz="1600">
                <a:solidFill>
                  <a:srgbClr val="17252F"/>
                </a:solidFill>
              </a:defRPr>
            </a:lvl1pPr>
          </a:lstStyle>
          <a:p>
            <a:endParaRPr lang="en-US" dirty="0"/>
          </a:p>
        </p:txBody>
      </p:sp>
      <p:sp>
        <p:nvSpPr>
          <p:cNvPr id="8" name="Text Placeholder 19"/>
          <p:cNvSpPr>
            <a:spLocks noGrp="1"/>
          </p:cNvSpPr>
          <p:nvPr>
            <p:ph type="body" sz="quarter" idx="14"/>
          </p:nvPr>
        </p:nvSpPr>
        <p:spPr>
          <a:xfrm>
            <a:off x="1219200" y="2348639"/>
            <a:ext cx="2971800" cy="833694"/>
          </a:xfrm>
        </p:spPr>
        <p:txBody>
          <a:bodyPr>
            <a:normAutofit/>
          </a:bodyPr>
          <a:lstStyle>
            <a:lvl1pPr marL="0" indent="0">
              <a:lnSpc>
                <a:spcPts val="1400"/>
              </a:lnSpc>
              <a:buFontTx/>
              <a:buNone/>
              <a:defRPr sz="1000">
                <a:solidFill>
                  <a:srgbClr val="7F7F7F"/>
                </a:solidFill>
              </a:defRPr>
            </a:lvl1pPr>
            <a:lvl2pPr marL="457142" indent="0">
              <a:buFontTx/>
              <a:buNone/>
              <a:defRPr/>
            </a:lvl2pPr>
            <a:lvl3pPr marL="914286" indent="0">
              <a:buFontTx/>
              <a:buNone/>
              <a:defRPr/>
            </a:lvl3pPr>
            <a:lvl4pPr marL="1371428" indent="0">
              <a:buFontTx/>
              <a:buNone/>
              <a:defRPr/>
            </a:lvl4pPr>
            <a:lvl5pPr marL="1828571" indent="0">
              <a:buFontTx/>
              <a:buNone/>
              <a:defRPr/>
            </a:lvl5pPr>
          </a:lstStyle>
          <a:p>
            <a:pPr lvl="0"/>
            <a:endParaRPr lang="en-US" dirty="0"/>
          </a:p>
        </p:txBody>
      </p:sp>
      <p:sp>
        <p:nvSpPr>
          <p:cNvPr id="9" name="Text Placeholder 21"/>
          <p:cNvSpPr>
            <a:spLocks noGrp="1"/>
          </p:cNvSpPr>
          <p:nvPr>
            <p:ph type="body" sz="quarter" idx="15"/>
          </p:nvPr>
        </p:nvSpPr>
        <p:spPr>
          <a:xfrm>
            <a:off x="457201" y="1254514"/>
            <a:ext cx="8229600" cy="479573"/>
          </a:xfrm>
        </p:spPr>
        <p:txBody>
          <a:bodyPr>
            <a:noAutofit/>
          </a:bodyPr>
          <a:lstStyle>
            <a:lvl1pPr marL="0" indent="0" algn="ctr">
              <a:lnSpc>
                <a:spcPts val="1499"/>
              </a:lnSpc>
              <a:buNone/>
              <a:defRPr sz="1050">
                <a:solidFill>
                  <a:srgbClr val="595959"/>
                </a:solidFill>
              </a:defRPr>
            </a:lvl1pPr>
            <a:lvl2pPr marL="457142" indent="0" algn="ctr">
              <a:buNone/>
              <a:defRPr sz="1100"/>
            </a:lvl2pPr>
            <a:lvl3pPr marL="914286" indent="0" algn="ctr">
              <a:buNone/>
              <a:defRPr sz="1100"/>
            </a:lvl3pPr>
            <a:lvl4pPr marL="1371428" indent="0" algn="ctr">
              <a:buNone/>
              <a:defRPr sz="1100"/>
            </a:lvl4pPr>
            <a:lvl5pPr marL="1828571" indent="0" algn="ctr">
              <a:buNone/>
              <a:defRPr sz="1100"/>
            </a:lvl5pPr>
          </a:lstStyle>
          <a:p>
            <a:pPr lvl="0"/>
            <a:endParaRPr lang="en-US" dirty="0"/>
          </a:p>
        </p:txBody>
      </p:sp>
      <p:sp>
        <p:nvSpPr>
          <p:cNvPr id="10" name="Text Placeholder 23"/>
          <p:cNvSpPr>
            <a:spLocks noGrp="1"/>
          </p:cNvSpPr>
          <p:nvPr>
            <p:ph type="body" sz="quarter" idx="16"/>
          </p:nvPr>
        </p:nvSpPr>
        <p:spPr>
          <a:xfrm>
            <a:off x="1219200" y="2119966"/>
            <a:ext cx="1828801" cy="357298"/>
          </a:xfrm>
        </p:spPr>
        <p:txBody>
          <a:bodyPr>
            <a:noAutofit/>
          </a:bodyPr>
          <a:lstStyle>
            <a:lvl1pPr marL="0" indent="0">
              <a:buFontTx/>
              <a:buNone/>
              <a:defRPr sz="1199" b="0" i="0">
                <a:solidFill>
                  <a:srgbClr val="1399EE"/>
                </a:solidFill>
                <a:latin typeface="Glegoo"/>
                <a:ea typeface="Calibri" panose="020F0502020204030204"/>
                <a:cs typeface="Glegoo"/>
              </a:defRPr>
            </a:lvl1pPr>
          </a:lstStyle>
          <a:p>
            <a:pPr lvl="0"/>
            <a:endParaRPr lang="en-US" dirty="0"/>
          </a:p>
        </p:txBody>
      </p:sp>
      <p:sp>
        <p:nvSpPr>
          <p:cNvPr id="11" name="Text Placeholder 19"/>
          <p:cNvSpPr>
            <a:spLocks noGrp="1"/>
          </p:cNvSpPr>
          <p:nvPr>
            <p:ph type="body" sz="quarter" idx="17"/>
          </p:nvPr>
        </p:nvSpPr>
        <p:spPr>
          <a:xfrm>
            <a:off x="1219200" y="3411003"/>
            <a:ext cx="2971800" cy="833694"/>
          </a:xfrm>
        </p:spPr>
        <p:txBody>
          <a:bodyPr>
            <a:normAutofit/>
          </a:bodyPr>
          <a:lstStyle>
            <a:lvl1pPr marL="0" indent="0">
              <a:lnSpc>
                <a:spcPts val="1400"/>
              </a:lnSpc>
              <a:buFontTx/>
              <a:buNone/>
              <a:defRPr sz="1000">
                <a:solidFill>
                  <a:srgbClr val="7F7F7F"/>
                </a:solidFill>
              </a:defRPr>
            </a:lvl1pPr>
            <a:lvl2pPr marL="457142" indent="0">
              <a:buFontTx/>
              <a:buNone/>
              <a:defRPr/>
            </a:lvl2pPr>
            <a:lvl3pPr marL="914286" indent="0">
              <a:buFontTx/>
              <a:buNone/>
              <a:defRPr/>
            </a:lvl3pPr>
            <a:lvl4pPr marL="1371428" indent="0">
              <a:buFontTx/>
              <a:buNone/>
              <a:defRPr/>
            </a:lvl4pPr>
            <a:lvl5pPr marL="1828571" indent="0">
              <a:buFontTx/>
              <a:buNone/>
              <a:defRPr/>
            </a:lvl5pPr>
          </a:lstStyle>
          <a:p>
            <a:pPr lvl="0"/>
            <a:endParaRPr lang="en-US" dirty="0"/>
          </a:p>
        </p:txBody>
      </p:sp>
      <p:sp>
        <p:nvSpPr>
          <p:cNvPr id="12" name="Text Placeholder 23"/>
          <p:cNvSpPr>
            <a:spLocks noGrp="1"/>
          </p:cNvSpPr>
          <p:nvPr>
            <p:ph type="body" sz="quarter" idx="18"/>
          </p:nvPr>
        </p:nvSpPr>
        <p:spPr>
          <a:xfrm>
            <a:off x="1219200" y="3182332"/>
            <a:ext cx="1828801" cy="357298"/>
          </a:xfrm>
        </p:spPr>
        <p:txBody>
          <a:bodyPr>
            <a:noAutofit/>
          </a:bodyPr>
          <a:lstStyle>
            <a:lvl1pPr marL="0" indent="0">
              <a:buFontTx/>
              <a:buNone/>
              <a:defRPr sz="1199" b="0" i="0">
                <a:solidFill>
                  <a:srgbClr val="1399EE"/>
                </a:solidFill>
                <a:latin typeface="Glegoo"/>
                <a:ea typeface="Calibri" panose="020F0502020204030204"/>
                <a:cs typeface="Glegoo"/>
              </a:defRPr>
            </a:lvl1pPr>
          </a:lstStyle>
          <a:p>
            <a:pPr lvl="0"/>
            <a:endParaRPr lang="en-US" dirty="0"/>
          </a:p>
        </p:txBody>
      </p:sp>
      <p:sp>
        <p:nvSpPr>
          <p:cNvPr id="13" name="Title 1"/>
          <p:cNvSpPr>
            <a:spLocks noGrp="1"/>
          </p:cNvSpPr>
          <p:nvPr>
            <p:ph type="title"/>
          </p:nvPr>
        </p:nvSpPr>
        <p:spPr>
          <a:xfrm>
            <a:off x="457201" y="285839"/>
            <a:ext cx="8229600" cy="857515"/>
          </a:xfrm>
        </p:spPr>
        <p:txBody>
          <a:bodyPr>
            <a:normAutofit/>
          </a:bodyPr>
          <a:lstStyle>
            <a:lvl1pPr>
              <a:defRPr sz="2800">
                <a:solidFill>
                  <a:srgbClr val="48597F"/>
                </a:solidFill>
                <a:latin typeface="Lato Light"/>
                <a:cs typeface="Lato Light"/>
              </a:defRPr>
            </a:lvl1pPr>
          </a:lstStyle>
          <a:p>
            <a:r>
              <a:rPr lang="en-US" dirty="0"/>
              <a:t>Click to edit Master title style</a:t>
            </a:r>
          </a:p>
        </p:txBody>
      </p:sp>
      <p:sp>
        <p:nvSpPr>
          <p:cNvPr id="16" name="Text Placeholder 17"/>
          <p:cNvSpPr>
            <a:spLocks noGrp="1"/>
          </p:cNvSpPr>
          <p:nvPr>
            <p:ph type="body" sz="quarter" idx="23"/>
          </p:nvPr>
        </p:nvSpPr>
        <p:spPr>
          <a:xfrm>
            <a:off x="2057402" y="876571"/>
            <a:ext cx="5029199" cy="323950"/>
          </a:xfrm>
        </p:spPr>
        <p:txBody>
          <a:bodyPr>
            <a:noAutofit/>
          </a:bodyPr>
          <a:lstStyle>
            <a:lvl1pPr marL="0" indent="0" algn="ctr">
              <a:buFontTx/>
              <a:buNone/>
              <a:defRPr sz="1199" i="0">
                <a:solidFill>
                  <a:srgbClr val="1399EE"/>
                </a:solidFill>
                <a:latin typeface="Glegoo"/>
                <a:cs typeface="Glegoo"/>
              </a:defRPr>
            </a:lvl1pPr>
            <a:lvl2pPr marL="457142" indent="0">
              <a:buFontTx/>
              <a:buNone/>
              <a:defRPr sz="1050">
                <a:latin typeface="Mission Gothic Regular" pitchFamily="50" charset="0"/>
              </a:defRPr>
            </a:lvl2pPr>
            <a:lvl3pPr marL="914286" indent="0">
              <a:buFontTx/>
              <a:buNone/>
              <a:defRPr sz="1050">
                <a:latin typeface="Mission Gothic Regular" pitchFamily="50" charset="0"/>
              </a:defRPr>
            </a:lvl3pPr>
            <a:lvl4pPr marL="1371428" indent="0">
              <a:buFontTx/>
              <a:buNone/>
              <a:defRPr sz="1050">
                <a:latin typeface="Mission Gothic Regular" pitchFamily="50" charset="0"/>
              </a:defRPr>
            </a:lvl4pPr>
            <a:lvl5pPr marL="1828571" indent="0">
              <a:buFontTx/>
              <a:buNone/>
              <a:defRPr sz="1050">
                <a:latin typeface="Mission Gothic Regular" pitchFamily="50" charset="0"/>
              </a:defRPr>
            </a:lvl5pPr>
          </a:lstStyle>
          <a:p>
            <a:pPr lvl="0"/>
            <a:endParaRPr lang="en-US" dirty="0"/>
          </a:p>
        </p:txBody>
      </p:sp>
      <p:sp>
        <p:nvSpPr>
          <p:cNvPr id="17" name="Slide Number Placeholder 5"/>
          <p:cNvSpPr>
            <a:spLocks noGrp="1"/>
          </p:cNvSpPr>
          <p:nvPr>
            <p:ph type="sldNum" sz="quarter" idx="4"/>
          </p:nvPr>
        </p:nvSpPr>
        <p:spPr>
          <a:xfrm>
            <a:off x="4381500" y="4870367"/>
            <a:ext cx="381000" cy="274722"/>
          </a:xfrm>
          <a:prstGeom prst="rect">
            <a:avLst/>
          </a:prstGeom>
        </p:spPr>
        <p:txBody>
          <a:bodyPr vert="horz" lIns="91440" tIns="45720" rIns="91440" bIns="45720" rtlCol="0" anchor="ctr"/>
          <a:lstStyle>
            <a:lvl1pPr algn="r">
              <a:defRPr sz="1000">
                <a:solidFill>
                  <a:srgbClr val="FFFFFF"/>
                </a:solidFill>
                <a:latin typeface="Glegoo"/>
                <a:cs typeface="Glegoo"/>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F30D5C1-D155-2E40-A967-511B3BD0F2AE}" type="slidenum">
              <a:rPr kumimoji="0" lang="en-US" sz="1000" b="0" i="0" u="none" strike="noStrike" kern="1200" cap="none" spc="0" normalizeH="0" baseline="0" noProof="0" smtClean="0">
                <a:ln>
                  <a:noFill/>
                </a:ln>
                <a:solidFill>
                  <a:srgbClr val="FFFFFF"/>
                </a:solidFill>
                <a:effectLst/>
                <a:uLnTx/>
                <a:uFillTx/>
                <a:latin typeface="Glegoo"/>
                <a:ea typeface="+mn-ea"/>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solidFill>
              <a:effectLst/>
              <a:uLnTx/>
              <a:uFillTx/>
              <a:latin typeface="Glegoo"/>
              <a:ea typeface="+mn-ea"/>
            </a:endParaRPr>
          </a:p>
        </p:txBody>
      </p:sp>
    </p:spTree>
    <p:extLst>
      <p:ext uri="{BB962C8B-B14F-4D97-AF65-F5344CB8AC3E}">
        <p14:creationId xmlns:p14="http://schemas.microsoft.com/office/powerpoint/2010/main" val="1501601344"/>
      </p:ext>
    </p:extLst>
  </p:cSld>
  <p:clrMapOvr>
    <a:masterClrMapping/>
  </p:clrMapOvr>
  <p:transition spd="slow" advClick="0" advTm="3000">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457200" y="4768736"/>
            <a:ext cx="2133600" cy="273929"/>
          </a:xfrm>
          <a:prstGeom prst="rect">
            <a:avLst/>
          </a:prstGeom>
        </p:spPr>
        <p:txBody>
          <a:bodyPr/>
          <a:lstStyle/>
          <a:p>
            <a:fld id="{83D34A37-F7C6-4CD6-B1EF-B622F1DA6BBD}" type="datetimeFigureOut">
              <a:rPr lang="zh-CN" altLang="en-US" smtClean="0"/>
              <a:t>2022/9/10</a:t>
            </a:fld>
            <a:endParaRPr lang="zh-CN" altLang="en-US"/>
          </a:p>
        </p:txBody>
      </p:sp>
      <p:sp>
        <p:nvSpPr>
          <p:cNvPr id="4" name="页脚占位符 3"/>
          <p:cNvSpPr>
            <a:spLocks noGrp="1"/>
          </p:cNvSpPr>
          <p:nvPr>
            <p:ph type="ftr" sz="quarter" idx="11"/>
          </p:nvPr>
        </p:nvSpPr>
        <p:spPr>
          <a:xfrm>
            <a:off x="3124200" y="4768736"/>
            <a:ext cx="2895600" cy="273929"/>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553200" y="4768736"/>
            <a:ext cx="2133600" cy="273929"/>
          </a:xfrm>
          <a:prstGeom prst="rect">
            <a:avLst/>
          </a:prstGeom>
        </p:spPr>
        <p:txBody>
          <a:bodyPr/>
          <a:lstStyle/>
          <a:p>
            <a:fld id="{D32ED739-09CA-4559-B218-CEE8A5F10ABE}" type="slidenum">
              <a:rPr lang="zh-CN" altLang="en-US" smtClean="0"/>
              <a:t>‹#›</a:t>
            </a:fld>
            <a:endParaRPr lang="zh-CN" altLang="en-US"/>
          </a:p>
        </p:txBody>
      </p:sp>
    </p:spTree>
    <p:extLst>
      <p:ext uri="{BB962C8B-B14F-4D97-AF65-F5344CB8AC3E}">
        <p14:creationId xmlns:p14="http://schemas.microsoft.com/office/powerpoint/2010/main" val="48446186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Half Page Image Layou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4572000" cy="5145088"/>
          </a:xfrm>
        </p:spPr>
        <p:txBody>
          <a:bodyPr/>
          <a:lstStyle/>
          <a:p>
            <a:endParaRPr lang="en-US"/>
          </a:p>
        </p:txBody>
      </p:sp>
      <p:sp>
        <p:nvSpPr>
          <p:cNvPr id="18" name="Text Placeholder 17"/>
          <p:cNvSpPr>
            <a:spLocks noGrp="1"/>
          </p:cNvSpPr>
          <p:nvPr>
            <p:ph type="body" sz="quarter" idx="15"/>
          </p:nvPr>
        </p:nvSpPr>
        <p:spPr>
          <a:xfrm>
            <a:off x="5029200" y="2038979"/>
            <a:ext cx="3505200" cy="990906"/>
          </a:xfrm>
        </p:spPr>
        <p:txBody>
          <a:bodyPr>
            <a:noAutofit/>
          </a:bodyPr>
          <a:lstStyle>
            <a:lvl1pPr marL="0" indent="0">
              <a:buFontTx/>
              <a:buNone/>
              <a:defRPr sz="1050">
                <a:solidFill>
                  <a:srgbClr val="7F7F7F"/>
                </a:solidFill>
              </a:defRPr>
            </a:lvl1pPr>
            <a:lvl2pPr marL="457142" indent="0">
              <a:buFontTx/>
              <a:buNone/>
              <a:defRPr sz="1100"/>
            </a:lvl2pPr>
            <a:lvl3pPr marL="914286" indent="0">
              <a:buFontTx/>
              <a:buNone/>
              <a:defRPr sz="1100"/>
            </a:lvl3pPr>
            <a:lvl4pPr marL="1371428" indent="0">
              <a:buFontTx/>
              <a:buNone/>
              <a:defRPr sz="1100"/>
            </a:lvl4pPr>
            <a:lvl5pPr marL="1828571" indent="0">
              <a:buFontTx/>
              <a:buNone/>
              <a:defRPr sz="1100"/>
            </a:lvl5pPr>
          </a:lstStyle>
          <a:p>
            <a:pPr lvl="0"/>
            <a:endParaRPr lang="en-US" dirty="0"/>
          </a:p>
        </p:txBody>
      </p:sp>
      <p:sp>
        <p:nvSpPr>
          <p:cNvPr id="20" name="Content Placeholder 19"/>
          <p:cNvSpPr>
            <a:spLocks noGrp="1"/>
          </p:cNvSpPr>
          <p:nvPr>
            <p:ph sz="quarter" idx="16"/>
          </p:nvPr>
        </p:nvSpPr>
        <p:spPr>
          <a:xfrm>
            <a:off x="5791201" y="3182336"/>
            <a:ext cx="2438399" cy="308070"/>
          </a:xfrm>
          <a:prstGeom prst="rect">
            <a:avLst/>
          </a:prstGeom>
          <a:noFill/>
        </p:spPr>
        <p:txBody>
          <a:bodyPr>
            <a:noAutofit/>
          </a:bodyPr>
          <a:lstStyle>
            <a:lvl1pPr marL="0" indent="0">
              <a:buFontTx/>
              <a:buNone/>
              <a:defRPr sz="1050">
                <a:solidFill>
                  <a:srgbClr val="7F7F7F"/>
                </a:solidFill>
              </a:defRPr>
            </a:lvl1pPr>
            <a:lvl2pPr marL="457142" indent="0">
              <a:buFontTx/>
              <a:buNone/>
              <a:defRPr/>
            </a:lvl2pPr>
            <a:lvl3pPr marL="914286" indent="0">
              <a:buFontTx/>
              <a:buNone/>
              <a:defRPr/>
            </a:lvl3pPr>
            <a:lvl4pPr marL="1371428" indent="0">
              <a:buFontTx/>
              <a:buNone/>
              <a:defRPr/>
            </a:lvl4pPr>
            <a:lvl5pPr marL="1828571" indent="0">
              <a:buFontTx/>
              <a:buNone/>
              <a:defRPr/>
            </a:lvl5pPr>
          </a:lstStyle>
          <a:p>
            <a:pPr lvl="0"/>
            <a:endParaRPr lang="en-US" dirty="0"/>
          </a:p>
        </p:txBody>
      </p:sp>
      <p:sp>
        <p:nvSpPr>
          <p:cNvPr id="21" name="Content Placeholder 19"/>
          <p:cNvSpPr>
            <a:spLocks noGrp="1"/>
          </p:cNvSpPr>
          <p:nvPr>
            <p:ph sz="quarter" idx="17"/>
          </p:nvPr>
        </p:nvSpPr>
        <p:spPr>
          <a:xfrm>
            <a:off x="5791201" y="3707977"/>
            <a:ext cx="2438399" cy="465263"/>
          </a:xfrm>
          <a:prstGeom prst="rect">
            <a:avLst/>
          </a:prstGeom>
          <a:noFill/>
        </p:spPr>
        <p:txBody>
          <a:bodyPr>
            <a:noAutofit/>
          </a:bodyPr>
          <a:lstStyle>
            <a:lvl1pPr marL="0" indent="0">
              <a:buFontTx/>
              <a:buNone/>
              <a:defRPr sz="1050">
                <a:solidFill>
                  <a:srgbClr val="7F7F7F"/>
                </a:solidFill>
              </a:defRPr>
            </a:lvl1pPr>
            <a:lvl2pPr marL="457142" indent="0">
              <a:buFontTx/>
              <a:buNone/>
              <a:defRPr/>
            </a:lvl2pPr>
            <a:lvl3pPr marL="914286" indent="0">
              <a:buFontTx/>
              <a:buNone/>
              <a:defRPr/>
            </a:lvl3pPr>
            <a:lvl4pPr marL="1371428" indent="0">
              <a:buFontTx/>
              <a:buNone/>
              <a:defRPr/>
            </a:lvl4pPr>
            <a:lvl5pPr marL="1828571" indent="0">
              <a:buFontTx/>
              <a:buNone/>
              <a:defRPr/>
            </a:lvl5pPr>
          </a:lstStyle>
          <a:p>
            <a:pPr lvl="0"/>
            <a:endParaRPr lang="en-US" dirty="0"/>
          </a:p>
        </p:txBody>
      </p:sp>
      <p:sp>
        <p:nvSpPr>
          <p:cNvPr id="23" name="Text Placeholder 22"/>
          <p:cNvSpPr>
            <a:spLocks noGrp="1"/>
          </p:cNvSpPr>
          <p:nvPr>
            <p:ph type="body" sz="quarter" idx="18"/>
          </p:nvPr>
        </p:nvSpPr>
        <p:spPr>
          <a:xfrm>
            <a:off x="5029200" y="1810312"/>
            <a:ext cx="3505200" cy="357297"/>
          </a:xfrm>
        </p:spPr>
        <p:txBody>
          <a:bodyPr>
            <a:noAutofit/>
          </a:bodyPr>
          <a:lstStyle>
            <a:lvl1pPr marL="0" indent="0">
              <a:buFontTx/>
              <a:buNone/>
              <a:defRPr sz="1199" b="0" i="0">
                <a:solidFill>
                  <a:srgbClr val="1399EE"/>
                </a:solidFill>
                <a:latin typeface="Glegoo"/>
                <a:ea typeface="Calibri" panose="020F0502020204030204"/>
                <a:cs typeface="Glegoo"/>
              </a:defRPr>
            </a:lvl1pPr>
            <a:lvl2pPr marL="457142" indent="0">
              <a:buFontTx/>
              <a:buNone/>
              <a:defRPr sz="1300">
                <a:latin typeface="Open Sans" pitchFamily="34" charset="0"/>
                <a:ea typeface="Open Sans" pitchFamily="34" charset="0"/>
                <a:cs typeface="Open Sans" pitchFamily="34" charset="0"/>
              </a:defRPr>
            </a:lvl2pPr>
            <a:lvl3pPr marL="914286" indent="0">
              <a:buFontTx/>
              <a:buNone/>
              <a:defRPr sz="1300">
                <a:latin typeface="Open Sans" pitchFamily="34" charset="0"/>
                <a:ea typeface="Open Sans" pitchFamily="34" charset="0"/>
                <a:cs typeface="Open Sans" pitchFamily="34" charset="0"/>
              </a:defRPr>
            </a:lvl3pPr>
            <a:lvl4pPr marL="1371428" indent="0">
              <a:buFontTx/>
              <a:buNone/>
              <a:defRPr sz="1300">
                <a:latin typeface="Open Sans" pitchFamily="34" charset="0"/>
                <a:ea typeface="Open Sans" pitchFamily="34" charset="0"/>
                <a:cs typeface="Open Sans" pitchFamily="34" charset="0"/>
              </a:defRPr>
            </a:lvl4pPr>
            <a:lvl5pPr marL="1828571" indent="0">
              <a:buFontTx/>
              <a:buNone/>
              <a:defRPr sz="1300">
                <a:latin typeface="Open Sans" pitchFamily="34" charset="0"/>
                <a:ea typeface="Open Sans" pitchFamily="34" charset="0"/>
                <a:cs typeface="Open Sans" pitchFamily="34" charset="0"/>
              </a:defRPr>
            </a:lvl5pPr>
          </a:lstStyle>
          <a:p>
            <a:pPr lvl="0"/>
            <a:endParaRPr lang="en-US" dirty="0"/>
          </a:p>
        </p:txBody>
      </p:sp>
      <p:sp>
        <p:nvSpPr>
          <p:cNvPr id="11" name="Title 1"/>
          <p:cNvSpPr>
            <a:spLocks noGrp="1"/>
          </p:cNvSpPr>
          <p:nvPr>
            <p:ph type="title"/>
          </p:nvPr>
        </p:nvSpPr>
        <p:spPr>
          <a:xfrm>
            <a:off x="5105401" y="666956"/>
            <a:ext cx="3581400" cy="857515"/>
          </a:xfrm>
        </p:spPr>
        <p:txBody>
          <a:bodyPr>
            <a:normAutofit/>
          </a:bodyPr>
          <a:lstStyle>
            <a:lvl1pPr algn="l">
              <a:defRPr sz="2800">
                <a:solidFill>
                  <a:srgbClr val="48597F"/>
                </a:solidFill>
                <a:latin typeface="Lato Light"/>
                <a:cs typeface="Lato Light"/>
              </a:defRPr>
            </a:lvl1pPr>
          </a:lstStyle>
          <a:p>
            <a:r>
              <a:rPr lang="en-US" dirty="0"/>
              <a:t>Click to edit Master title style</a:t>
            </a:r>
          </a:p>
        </p:txBody>
      </p:sp>
      <p:sp>
        <p:nvSpPr>
          <p:cNvPr id="13" name="Text Placeholder 17"/>
          <p:cNvSpPr>
            <a:spLocks noGrp="1"/>
          </p:cNvSpPr>
          <p:nvPr>
            <p:ph type="body" sz="quarter" idx="23"/>
          </p:nvPr>
        </p:nvSpPr>
        <p:spPr>
          <a:xfrm>
            <a:off x="5105401" y="1257688"/>
            <a:ext cx="2188633" cy="323950"/>
          </a:xfrm>
        </p:spPr>
        <p:txBody>
          <a:bodyPr>
            <a:noAutofit/>
          </a:bodyPr>
          <a:lstStyle>
            <a:lvl1pPr marL="0" indent="0" algn="l">
              <a:buFontTx/>
              <a:buNone/>
              <a:defRPr sz="1199" i="0">
                <a:solidFill>
                  <a:srgbClr val="1399EE"/>
                </a:solidFill>
                <a:latin typeface="Glegoo"/>
                <a:cs typeface="Glegoo"/>
              </a:defRPr>
            </a:lvl1pPr>
            <a:lvl2pPr marL="457142" indent="0">
              <a:buFontTx/>
              <a:buNone/>
              <a:defRPr sz="1050">
                <a:latin typeface="Mission Gothic Regular" pitchFamily="50" charset="0"/>
              </a:defRPr>
            </a:lvl2pPr>
            <a:lvl3pPr marL="914286" indent="0">
              <a:buFontTx/>
              <a:buNone/>
              <a:defRPr sz="1050">
                <a:latin typeface="Mission Gothic Regular" pitchFamily="50" charset="0"/>
              </a:defRPr>
            </a:lvl3pPr>
            <a:lvl4pPr marL="1371428" indent="0">
              <a:buFontTx/>
              <a:buNone/>
              <a:defRPr sz="1050">
                <a:latin typeface="Mission Gothic Regular" pitchFamily="50" charset="0"/>
              </a:defRPr>
            </a:lvl4pPr>
            <a:lvl5pPr marL="1828571" indent="0">
              <a:buFontTx/>
              <a:buNone/>
              <a:defRPr sz="1050">
                <a:latin typeface="Mission Gothic Regular" pitchFamily="50" charset="0"/>
              </a:defRPr>
            </a:lvl5pPr>
          </a:lstStyle>
          <a:p>
            <a:pPr lvl="0"/>
            <a:endParaRPr lang="en-US" dirty="0"/>
          </a:p>
        </p:txBody>
      </p:sp>
    </p:spTree>
    <p:extLst>
      <p:ext uri="{BB962C8B-B14F-4D97-AF65-F5344CB8AC3E}">
        <p14:creationId xmlns:p14="http://schemas.microsoft.com/office/powerpoint/2010/main" val="2493290812"/>
      </p:ext>
    </p:extLst>
  </p:cSld>
  <p:clrMapOvr>
    <a:masterClrMapping/>
  </p:clrMapOvr>
  <p:transition spd="slow" advClick="0" advTm="3000">
    <p:randomBar dir="vert"/>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5145946"/>
      </p:ext>
    </p:extLst>
  </p:cSld>
  <p:clrMapOvr>
    <a:masterClrMapping/>
  </p:clrMapOvr>
  <p:transition spd="slow" advClick="0" advTm="3000">
    <p:randomBar dir="vert"/>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sp>
        <p:nvSpPr>
          <p:cNvPr id="2" name="矩形 1"/>
          <p:cNvSpPr/>
          <p:nvPr userDrawn="1"/>
        </p:nvSpPr>
        <p:spPr>
          <a:xfrm>
            <a:off x="0" y="1"/>
            <a:ext cx="9144000" cy="5145088"/>
          </a:xfrm>
          <a:prstGeom prst="rect">
            <a:avLst/>
          </a:prstGeom>
          <a:gradFill>
            <a:gsLst>
              <a:gs pos="0">
                <a:schemeClr val="accent1">
                  <a:lumMod val="5000"/>
                  <a:lumOff val="95000"/>
                  <a:alpha val="84000"/>
                </a:schemeClr>
              </a:gs>
              <a:gs pos="56000">
                <a:srgbClr val="FCFDFA">
                  <a:alpha val="88000"/>
                </a:srgbClr>
              </a:gs>
              <a:gs pos="100000">
                <a:schemeClr val="bg1">
                  <a:alpha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Tree>
    <p:extLst>
      <p:ext uri="{BB962C8B-B14F-4D97-AF65-F5344CB8AC3E}">
        <p14:creationId xmlns:p14="http://schemas.microsoft.com/office/powerpoint/2010/main" val="3101703494"/>
      </p:ext>
    </p:extLst>
  </p:cSld>
  <p:clrMapOvr>
    <a:masterClrMapping/>
  </p:clrMapOvr>
  <p:transition spd="slow" advClick="0" advTm="3000">
    <p:randomBar dir="vert"/>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5088"/>
          </a:xfrm>
          <a:prstGeom prst="rect">
            <a:avLst/>
          </a:prstGeom>
        </p:spPr>
      </p:pic>
    </p:spTree>
    <p:extLst>
      <p:ext uri="{BB962C8B-B14F-4D97-AF65-F5344CB8AC3E}">
        <p14:creationId xmlns:p14="http://schemas.microsoft.com/office/powerpoint/2010/main" val="3023260270"/>
      </p:ext>
    </p:extLst>
  </p:cSld>
  <p:clrMapOvr>
    <a:masterClrMapping/>
  </p:clrMapOvr>
  <p:transition spd="slow" advClick="0" advTm="3000">
    <p:randomBar dir="vert"/>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20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7361"/>
            <a:ext cx="9144000" cy="5162449"/>
          </a:xfrm>
          <a:prstGeom prst="rect">
            <a:avLst/>
          </a:prstGeom>
        </p:spPr>
      </p:pic>
      <p:sp>
        <p:nvSpPr>
          <p:cNvPr id="3" name="矩形 2"/>
          <p:cNvSpPr/>
          <p:nvPr userDrawn="1"/>
        </p:nvSpPr>
        <p:spPr>
          <a:xfrm>
            <a:off x="0" y="0"/>
            <a:ext cx="9144000" cy="5145088"/>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Tree>
    <p:extLst>
      <p:ext uri="{BB962C8B-B14F-4D97-AF65-F5344CB8AC3E}">
        <p14:creationId xmlns:p14="http://schemas.microsoft.com/office/powerpoint/2010/main" val="2606212560"/>
      </p:ext>
    </p:extLst>
  </p:cSld>
  <p:clrMapOvr>
    <a:masterClrMapping/>
  </p:clrMapOvr>
  <p:transition spd="slow" advClick="0" advTm="3000">
    <p:randomBar dir="vert"/>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合理交通结构">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2219178"/>
      </p:ext>
    </p:extLst>
  </p:cSld>
  <p:clrMapOvr>
    <a:masterClrMapping/>
  </p:clrMapOvr>
  <p:transition spd="slow" advClick="0" advTm="3000">
    <p:randomBar dir="vert"/>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Title 8"/>
          <p:cNvSpPr>
            <a:spLocks noGrp="1"/>
          </p:cNvSpPr>
          <p:nvPr>
            <p:ph type="title"/>
          </p:nvPr>
        </p:nvSpPr>
        <p:spPr>
          <a:xfrm>
            <a:off x="273050" y="512920"/>
            <a:ext cx="6489700" cy="524037"/>
          </a:xfrm>
          <a:prstGeom prst="rect">
            <a:avLst/>
          </a:prstGeom>
        </p:spPr>
        <p:txBody>
          <a:bodyPr lIns="68580" tIns="34290" rIns="68580" bIns="34290"/>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a:t>Click to edit Master title style</a:t>
            </a:r>
          </a:p>
        </p:txBody>
      </p:sp>
      <p:sp>
        <p:nvSpPr>
          <p:cNvPr id="6" name="Text Placeholder 27"/>
          <p:cNvSpPr>
            <a:spLocks noGrp="1"/>
          </p:cNvSpPr>
          <p:nvPr>
            <p:ph type="body" sz="quarter" idx="25"/>
          </p:nvPr>
        </p:nvSpPr>
        <p:spPr>
          <a:xfrm>
            <a:off x="273050" y="940384"/>
            <a:ext cx="6489700" cy="285887"/>
          </a:xfrm>
          <a:prstGeom prst="rect">
            <a:avLst/>
          </a:prstGeom>
        </p:spPr>
        <p:txBody>
          <a:bodyPr lIns="68580" tIns="34290" rIns="68580" bIns="34290"/>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a:t>Click to edit Master text styles</a:t>
            </a:r>
          </a:p>
        </p:txBody>
      </p:sp>
    </p:spTree>
    <p:extLst>
      <p:ext uri="{BB962C8B-B14F-4D97-AF65-F5344CB8AC3E}">
        <p14:creationId xmlns:p14="http://schemas.microsoft.com/office/powerpoint/2010/main" val="194323228"/>
      </p:ext>
    </p:extLst>
  </p:cSld>
  <p:clrMapOvr>
    <a:masterClrMapping/>
  </p:clrMapOvr>
  <p:transition spd="slow" advClick="0" advTm="3000">
    <p:randomBar dir="vert"/>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12" name="图片占位符 11"/>
          <p:cNvSpPr>
            <a:spLocks noGrp="1"/>
          </p:cNvSpPr>
          <p:nvPr>
            <p:ph type="pic" sz="quarter" idx="12"/>
          </p:nvPr>
        </p:nvSpPr>
        <p:spPr>
          <a:xfrm>
            <a:off x="4765810" y="1238633"/>
            <a:ext cx="1562174" cy="1089261"/>
          </a:xfrm>
          <a:custGeom>
            <a:avLst/>
            <a:gdLst>
              <a:gd name="connsiteX0" fmla="*/ 0 w 2082899"/>
              <a:gd name="connsiteY0" fmla="*/ 0 h 1451900"/>
              <a:gd name="connsiteX1" fmla="*/ 2082899 w 2082899"/>
              <a:gd name="connsiteY1" fmla="*/ 0 h 1451900"/>
              <a:gd name="connsiteX2" fmla="*/ 2082899 w 2082899"/>
              <a:gd name="connsiteY2" fmla="*/ 1451900 h 1451900"/>
              <a:gd name="connsiteX3" fmla="*/ 0 w 2082899"/>
              <a:gd name="connsiteY3" fmla="*/ 1451900 h 1451900"/>
            </a:gdLst>
            <a:ahLst/>
            <a:cxnLst>
              <a:cxn ang="0">
                <a:pos x="connsiteX0" y="connsiteY0"/>
              </a:cxn>
              <a:cxn ang="0">
                <a:pos x="connsiteX1" y="connsiteY1"/>
              </a:cxn>
              <a:cxn ang="0">
                <a:pos x="connsiteX2" y="connsiteY2"/>
              </a:cxn>
              <a:cxn ang="0">
                <a:pos x="connsiteX3" y="connsiteY3"/>
              </a:cxn>
            </a:cxnLst>
            <a:rect l="l" t="t" r="r" b="b"/>
            <a:pathLst>
              <a:path w="2082899" h="1451900">
                <a:moveTo>
                  <a:pt x="0" y="0"/>
                </a:moveTo>
                <a:lnTo>
                  <a:pt x="2082899" y="0"/>
                </a:lnTo>
                <a:lnTo>
                  <a:pt x="2082899" y="1451900"/>
                </a:lnTo>
                <a:lnTo>
                  <a:pt x="0" y="1451900"/>
                </a:lnTo>
                <a:close/>
              </a:path>
            </a:pathLst>
          </a:custGeom>
        </p:spPr>
        <p:txBody>
          <a:bodyPr wrap="square">
            <a:noAutofit/>
          </a:bodyPr>
          <a:lstStyle>
            <a:lvl1pPr>
              <a:defRPr>
                <a:latin typeface="汉仪夏日体W" panose="00020600040101010101" pitchFamily="18" charset="-122"/>
                <a:ea typeface="汉仪夏日体W" panose="00020600040101010101" pitchFamily="18" charset="-122"/>
              </a:defRPr>
            </a:lvl1pPr>
          </a:lstStyle>
          <a:p>
            <a:endParaRPr lang="zh-CN" altLang="en-US" dirty="0"/>
          </a:p>
        </p:txBody>
      </p:sp>
      <p:sp>
        <p:nvSpPr>
          <p:cNvPr id="15" name="图片占位符 14"/>
          <p:cNvSpPr>
            <a:spLocks noGrp="1"/>
          </p:cNvSpPr>
          <p:nvPr>
            <p:ph type="pic" sz="quarter" idx="13"/>
          </p:nvPr>
        </p:nvSpPr>
        <p:spPr>
          <a:xfrm>
            <a:off x="4765810" y="2873172"/>
            <a:ext cx="1562174" cy="1089261"/>
          </a:xfrm>
          <a:custGeom>
            <a:avLst/>
            <a:gdLst>
              <a:gd name="connsiteX0" fmla="*/ 0 w 2082899"/>
              <a:gd name="connsiteY0" fmla="*/ 0 h 1451900"/>
              <a:gd name="connsiteX1" fmla="*/ 2082899 w 2082899"/>
              <a:gd name="connsiteY1" fmla="*/ 0 h 1451900"/>
              <a:gd name="connsiteX2" fmla="*/ 2082899 w 2082899"/>
              <a:gd name="connsiteY2" fmla="*/ 1451900 h 1451900"/>
              <a:gd name="connsiteX3" fmla="*/ 0 w 2082899"/>
              <a:gd name="connsiteY3" fmla="*/ 1451900 h 1451900"/>
            </a:gdLst>
            <a:ahLst/>
            <a:cxnLst>
              <a:cxn ang="0">
                <a:pos x="connsiteX0" y="connsiteY0"/>
              </a:cxn>
              <a:cxn ang="0">
                <a:pos x="connsiteX1" y="connsiteY1"/>
              </a:cxn>
              <a:cxn ang="0">
                <a:pos x="connsiteX2" y="connsiteY2"/>
              </a:cxn>
              <a:cxn ang="0">
                <a:pos x="connsiteX3" y="connsiteY3"/>
              </a:cxn>
            </a:cxnLst>
            <a:rect l="l" t="t" r="r" b="b"/>
            <a:pathLst>
              <a:path w="2082899" h="1451900">
                <a:moveTo>
                  <a:pt x="0" y="0"/>
                </a:moveTo>
                <a:lnTo>
                  <a:pt x="2082899" y="0"/>
                </a:lnTo>
                <a:lnTo>
                  <a:pt x="2082899" y="1451900"/>
                </a:lnTo>
                <a:lnTo>
                  <a:pt x="0" y="1451900"/>
                </a:lnTo>
                <a:close/>
              </a:path>
            </a:pathLst>
          </a:custGeom>
        </p:spPr>
        <p:txBody>
          <a:bodyPr wrap="square">
            <a:noAutofit/>
          </a:bodyPr>
          <a:lstStyle>
            <a:lvl1pPr>
              <a:defRPr>
                <a:latin typeface="汉仪夏日体W" panose="00020600040101010101" pitchFamily="18" charset="-122"/>
                <a:ea typeface="汉仪夏日体W" panose="00020600040101010101" pitchFamily="18" charset="-122"/>
              </a:defRPr>
            </a:lvl1pPr>
          </a:lstStyle>
          <a:p>
            <a:endParaRPr lang="zh-CN" altLang="en-US" dirty="0"/>
          </a:p>
        </p:txBody>
      </p:sp>
      <p:sp>
        <p:nvSpPr>
          <p:cNvPr id="13" name="图片占位符 12"/>
          <p:cNvSpPr>
            <a:spLocks noGrp="1"/>
          </p:cNvSpPr>
          <p:nvPr>
            <p:ph type="pic" sz="quarter" idx="10"/>
          </p:nvPr>
        </p:nvSpPr>
        <p:spPr>
          <a:xfrm>
            <a:off x="1132439" y="1238633"/>
            <a:ext cx="1562174" cy="1089261"/>
          </a:xfrm>
          <a:custGeom>
            <a:avLst/>
            <a:gdLst>
              <a:gd name="connsiteX0" fmla="*/ 0 w 2082899"/>
              <a:gd name="connsiteY0" fmla="*/ 0 h 1451900"/>
              <a:gd name="connsiteX1" fmla="*/ 2082899 w 2082899"/>
              <a:gd name="connsiteY1" fmla="*/ 0 h 1451900"/>
              <a:gd name="connsiteX2" fmla="*/ 2082899 w 2082899"/>
              <a:gd name="connsiteY2" fmla="*/ 1451900 h 1451900"/>
              <a:gd name="connsiteX3" fmla="*/ 0 w 2082899"/>
              <a:gd name="connsiteY3" fmla="*/ 1451900 h 1451900"/>
            </a:gdLst>
            <a:ahLst/>
            <a:cxnLst>
              <a:cxn ang="0">
                <a:pos x="connsiteX0" y="connsiteY0"/>
              </a:cxn>
              <a:cxn ang="0">
                <a:pos x="connsiteX1" y="connsiteY1"/>
              </a:cxn>
              <a:cxn ang="0">
                <a:pos x="connsiteX2" y="connsiteY2"/>
              </a:cxn>
              <a:cxn ang="0">
                <a:pos x="connsiteX3" y="connsiteY3"/>
              </a:cxn>
            </a:cxnLst>
            <a:rect l="l" t="t" r="r" b="b"/>
            <a:pathLst>
              <a:path w="2082899" h="1451900">
                <a:moveTo>
                  <a:pt x="0" y="0"/>
                </a:moveTo>
                <a:lnTo>
                  <a:pt x="2082899" y="0"/>
                </a:lnTo>
                <a:lnTo>
                  <a:pt x="2082899" y="1451900"/>
                </a:lnTo>
                <a:lnTo>
                  <a:pt x="0" y="1451900"/>
                </a:lnTo>
                <a:close/>
              </a:path>
            </a:pathLst>
          </a:custGeom>
        </p:spPr>
        <p:txBody>
          <a:bodyPr wrap="square">
            <a:noAutofit/>
          </a:bodyPr>
          <a:lstStyle>
            <a:lvl1pPr>
              <a:defRPr>
                <a:latin typeface="汉仪夏日体W" panose="00020600040101010101" pitchFamily="18" charset="-122"/>
                <a:ea typeface="汉仪夏日体W" panose="00020600040101010101" pitchFamily="18" charset="-122"/>
              </a:defRPr>
            </a:lvl1pPr>
          </a:lstStyle>
          <a:p>
            <a:endParaRPr lang="zh-CN" altLang="en-US" dirty="0"/>
          </a:p>
        </p:txBody>
      </p:sp>
      <p:sp>
        <p:nvSpPr>
          <p:cNvPr id="14" name="图片占位符 13"/>
          <p:cNvSpPr>
            <a:spLocks noGrp="1"/>
          </p:cNvSpPr>
          <p:nvPr>
            <p:ph type="pic" sz="quarter" idx="11"/>
          </p:nvPr>
        </p:nvSpPr>
        <p:spPr>
          <a:xfrm>
            <a:off x="1132439" y="2873172"/>
            <a:ext cx="1562174" cy="1089261"/>
          </a:xfrm>
          <a:custGeom>
            <a:avLst/>
            <a:gdLst>
              <a:gd name="connsiteX0" fmla="*/ 0 w 2082899"/>
              <a:gd name="connsiteY0" fmla="*/ 0 h 1451900"/>
              <a:gd name="connsiteX1" fmla="*/ 2082899 w 2082899"/>
              <a:gd name="connsiteY1" fmla="*/ 0 h 1451900"/>
              <a:gd name="connsiteX2" fmla="*/ 2082899 w 2082899"/>
              <a:gd name="connsiteY2" fmla="*/ 1451900 h 1451900"/>
              <a:gd name="connsiteX3" fmla="*/ 0 w 2082899"/>
              <a:gd name="connsiteY3" fmla="*/ 1451900 h 1451900"/>
            </a:gdLst>
            <a:ahLst/>
            <a:cxnLst>
              <a:cxn ang="0">
                <a:pos x="connsiteX0" y="connsiteY0"/>
              </a:cxn>
              <a:cxn ang="0">
                <a:pos x="connsiteX1" y="connsiteY1"/>
              </a:cxn>
              <a:cxn ang="0">
                <a:pos x="connsiteX2" y="connsiteY2"/>
              </a:cxn>
              <a:cxn ang="0">
                <a:pos x="connsiteX3" y="connsiteY3"/>
              </a:cxn>
            </a:cxnLst>
            <a:rect l="l" t="t" r="r" b="b"/>
            <a:pathLst>
              <a:path w="2082899" h="1451900">
                <a:moveTo>
                  <a:pt x="0" y="0"/>
                </a:moveTo>
                <a:lnTo>
                  <a:pt x="2082899" y="0"/>
                </a:lnTo>
                <a:lnTo>
                  <a:pt x="2082899" y="1451900"/>
                </a:lnTo>
                <a:lnTo>
                  <a:pt x="0" y="1451900"/>
                </a:lnTo>
                <a:close/>
              </a:path>
            </a:pathLst>
          </a:custGeom>
        </p:spPr>
        <p:txBody>
          <a:bodyPr wrap="square">
            <a:noAutofit/>
          </a:bodyPr>
          <a:lstStyle>
            <a:lvl1pPr>
              <a:defRPr>
                <a:latin typeface="汉仪夏日体W" panose="00020600040101010101" pitchFamily="18" charset="-122"/>
                <a:ea typeface="汉仪夏日体W" panose="00020600040101010101" pitchFamily="18" charset="-122"/>
              </a:defRPr>
            </a:lvl1pPr>
          </a:lstStyle>
          <a:p>
            <a:endParaRPr lang="zh-CN" altLang="en-US" dirty="0"/>
          </a:p>
        </p:txBody>
      </p:sp>
    </p:spTree>
    <p:extLst>
      <p:ext uri="{BB962C8B-B14F-4D97-AF65-F5344CB8AC3E}">
        <p14:creationId xmlns:p14="http://schemas.microsoft.com/office/powerpoint/2010/main" val="678832651"/>
      </p:ext>
    </p:extLst>
  </p:cSld>
  <p:clrMapOvr>
    <a:masterClrMapping/>
  </p:clrMapOvr>
  <p:transition spd="slow" advClick="0" advTm="3000">
    <p:randomBar dir="vert"/>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5_自定义版式">
    <p:spTree>
      <p:nvGrpSpPr>
        <p:cNvPr id="1" name=""/>
        <p:cNvGrpSpPr/>
        <p:nvPr/>
      </p:nvGrpSpPr>
      <p:grpSpPr>
        <a:xfrm>
          <a:off x="0" y="0"/>
          <a:ext cx="0" cy="0"/>
          <a:chOff x="0" y="0"/>
          <a:chExt cx="0" cy="0"/>
        </a:xfrm>
      </p:grpSpPr>
      <p:sp>
        <p:nvSpPr>
          <p:cNvPr id="6" name="图片占位符 5">
            <a:extLst>
              <a:ext uri="{FF2B5EF4-FFF2-40B4-BE49-F238E27FC236}">
                <a16:creationId xmlns:a16="http://schemas.microsoft.com/office/drawing/2014/main" id="{1ABD6C95-1F10-4D01-91D3-BF5008DD33F9}"/>
              </a:ext>
            </a:extLst>
          </p:cNvPr>
          <p:cNvSpPr>
            <a:spLocks noGrp="1"/>
          </p:cNvSpPr>
          <p:nvPr>
            <p:ph type="pic" sz="quarter" idx="10"/>
          </p:nvPr>
        </p:nvSpPr>
        <p:spPr>
          <a:xfrm>
            <a:off x="903330" y="1472928"/>
            <a:ext cx="3379272" cy="1763860"/>
          </a:xfrm>
          <a:custGeom>
            <a:avLst/>
            <a:gdLst>
              <a:gd name="connsiteX0" fmla="*/ 0 w 4505696"/>
              <a:gd name="connsiteY0" fmla="*/ 0 h 2351088"/>
              <a:gd name="connsiteX1" fmla="*/ 4505696 w 4505696"/>
              <a:gd name="connsiteY1" fmla="*/ 0 h 2351088"/>
              <a:gd name="connsiteX2" fmla="*/ 4505696 w 4505696"/>
              <a:gd name="connsiteY2" fmla="*/ 2351088 h 2351088"/>
              <a:gd name="connsiteX3" fmla="*/ 0 w 4505696"/>
              <a:gd name="connsiteY3" fmla="*/ 2351088 h 2351088"/>
            </a:gdLst>
            <a:ahLst/>
            <a:cxnLst>
              <a:cxn ang="0">
                <a:pos x="connsiteX0" y="connsiteY0"/>
              </a:cxn>
              <a:cxn ang="0">
                <a:pos x="connsiteX1" y="connsiteY1"/>
              </a:cxn>
              <a:cxn ang="0">
                <a:pos x="connsiteX2" y="connsiteY2"/>
              </a:cxn>
              <a:cxn ang="0">
                <a:pos x="connsiteX3" y="connsiteY3"/>
              </a:cxn>
            </a:cxnLst>
            <a:rect l="l" t="t" r="r" b="b"/>
            <a:pathLst>
              <a:path w="4505696" h="2351088">
                <a:moveTo>
                  <a:pt x="0" y="0"/>
                </a:moveTo>
                <a:lnTo>
                  <a:pt x="4505696" y="0"/>
                </a:lnTo>
                <a:lnTo>
                  <a:pt x="4505696" y="2351088"/>
                </a:lnTo>
                <a:lnTo>
                  <a:pt x="0" y="2351088"/>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992101178"/>
      </p:ext>
    </p:extLst>
  </p:cSld>
  <p:clrMapOvr>
    <a:masterClrMapping/>
  </p:clrMapOvr>
  <p:transition spd="slow" advClick="0" advTm="3000">
    <p:randomBar dir="vert"/>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F8E7026-63EA-4E95-95C8-913B599A53F8}"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cs typeface="+mn-cs"/>
              </a:rPr>
              <a:pPr marL="0" marR="0" lvl="0" indent="0" algn="l" defTabSz="457200" rtl="0" eaLnBrk="1" fontAlgn="auto" latinLnBrk="0" hangingPunct="1">
                <a:lnSpc>
                  <a:spcPct val="100000"/>
                </a:lnSpc>
                <a:spcBef>
                  <a:spcPts val="0"/>
                </a:spcBef>
                <a:spcAft>
                  <a:spcPts val="0"/>
                </a:spcAft>
                <a:buClrTx/>
                <a:buSzTx/>
                <a:buFontTx/>
                <a:buNone/>
                <a:tabLst/>
                <a:defRPr/>
              </a:pPr>
              <a:t>2022/9/10</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B81586-A5D1-45E3-A381-D13370D402AE}"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Tree>
    <p:extLst>
      <p:ext uri="{BB962C8B-B14F-4D97-AF65-F5344CB8AC3E}">
        <p14:creationId xmlns:p14="http://schemas.microsoft.com/office/powerpoint/2010/main" val="3051613171"/>
      </p:ext>
    </p:extLst>
  </p:cSld>
  <p:clrMapOvr>
    <a:masterClrMapping/>
  </p:clrMapOvr>
  <p:transition spd="slow" advClick="0" advTm="3000">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8736"/>
            <a:ext cx="2133600" cy="273929"/>
          </a:xfrm>
          <a:prstGeom prst="rect">
            <a:avLst/>
          </a:prstGeom>
        </p:spPr>
        <p:txBody>
          <a:bodyPr/>
          <a:lstStyle/>
          <a:p>
            <a:fld id="{83D34A37-F7C6-4CD6-B1EF-B622F1DA6BBD}" type="datetimeFigureOut">
              <a:rPr lang="zh-CN" altLang="en-US" smtClean="0"/>
              <a:t>2022/9/10</a:t>
            </a:fld>
            <a:endParaRPr lang="zh-CN" altLang="en-US"/>
          </a:p>
        </p:txBody>
      </p:sp>
      <p:sp>
        <p:nvSpPr>
          <p:cNvPr id="3" name="页脚占位符 2"/>
          <p:cNvSpPr>
            <a:spLocks noGrp="1"/>
          </p:cNvSpPr>
          <p:nvPr>
            <p:ph type="ftr" sz="quarter" idx="11"/>
          </p:nvPr>
        </p:nvSpPr>
        <p:spPr>
          <a:xfrm>
            <a:off x="3124200" y="4768736"/>
            <a:ext cx="2895600" cy="273929"/>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3200" y="4768736"/>
            <a:ext cx="2133600" cy="273929"/>
          </a:xfrm>
          <a:prstGeom prst="rect">
            <a:avLst/>
          </a:prstGeom>
        </p:spPr>
        <p:txBody>
          <a:bodyPr/>
          <a:lstStyle/>
          <a:p>
            <a:fld id="{D32ED739-09CA-4559-B218-CEE8A5F10ABE}" type="slidenum">
              <a:rPr lang="zh-CN" altLang="en-US" smtClean="0"/>
              <a:t>‹#›</a:t>
            </a:fld>
            <a:endParaRPr lang="zh-CN" altLang="en-US"/>
          </a:p>
        </p:txBody>
      </p:sp>
    </p:spTree>
    <p:extLst>
      <p:ext uri="{BB962C8B-B14F-4D97-AF65-F5344CB8AC3E}">
        <p14:creationId xmlns:p14="http://schemas.microsoft.com/office/powerpoint/2010/main" val="398088963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F8E7026-63EA-4E95-95C8-913B599A53F8}"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cs typeface="+mn-cs"/>
              </a:rPr>
              <a:pPr marL="0" marR="0" lvl="0" indent="0" algn="l" defTabSz="457200" rtl="0" eaLnBrk="1" fontAlgn="auto" latinLnBrk="0" hangingPunct="1">
                <a:lnSpc>
                  <a:spcPct val="100000"/>
                </a:lnSpc>
                <a:spcBef>
                  <a:spcPts val="0"/>
                </a:spcBef>
                <a:spcAft>
                  <a:spcPts val="0"/>
                </a:spcAft>
                <a:buClrTx/>
                <a:buSzTx/>
                <a:buFontTx/>
                <a:buNone/>
                <a:tabLst/>
                <a:defRPr/>
              </a:pPr>
              <a:t>2022/9/10</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B81586-A5D1-45E3-A381-D13370D402AE}"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Tree>
    <p:extLst>
      <p:ext uri="{BB962C8B-B14F-4D97-AF65-F5344CB8AC3E}">
        <p14:creationId xmlns:p14="http://schemas.microsoft.com/office/powerpoint/2010/main" val="1579254008"/>
      </p:ext>
    </p:extLst>
  </p:cSld>
  <p:clrMapOvr>
    <a:masterClrMapping/>
  </p:clrMapOvr>
  <p:transition spd="slow" advClick="0" advTm="3000">
    <p:randomBar dir="vert"/>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4021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3160"/>
            <a:ext cx="788670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F8E7026-63EA-4E95-95C8-913B599A53F8}"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cs typeface="+mn-cs"/>
              </a:rPr>
              <a:pPr marL="0" marR="0" lvl="0" indent="0" algn="l" defTabSz="457200" rtl="0" eaLnBrk="1" fontAlgn="auto" latinLnBrk="0" hangingPunct="1">
                <a:lnSpc>
                  <a:spcPct val="100000"/>
                </a:lnSpc>
                <a:spcBef>
                  <a:spcPts val="0"/>
                </a:spcBef>
                <a:spcAft>
                  <a:spcPts val="0"/>
                </a:spcAft>
                <a:buClrTx/>
                <a:buSzTx/>
                <a:buFontTx/>
                <a:buNone/>
                <a:tabLst/>
                <a:defRPr/>
              </a:pPr>
              <a:t>2022/9/10</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B81586-A5D1-45E3-A381-D13370D402AE}"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Tree>
    <p:extLst>
      <p:ext uri="{BB962C8B-B14F-4D97-AF65-F5344CB8AC3E}">
        <p14:creationId xmlns:p14="http://schemas.microsoft.com/office/powerpoint/2010/main" val="3310416345"/>
      </p:ext>
    </p:extLst>
  </p:cSld>
  <p:clrMapOvr>
    <a:masterClrMapping/>
  </p:clrMapOvr>
  <p:transition spd="slow" advClick="0" advTm="3000">
    <p:randomBar dir="vert"/>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642"/>
            <a:ext cx="3886200" cy="326451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642"/>
            <a:ext cx="3886200" cy="326451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F8E7026-63EA-4E95-95C8-913B599A53F8}"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cs typeface="+mn-cs"/>
              </a:rPr>
              <a:pPr marL="0" marR="0" lvl="0" indent="0" algn="l" defTabSz="457200" rtl="0" eaLnBrk="1" fontAlgn="auto" latinLnBrk="0" hangingPunct="1">
                <a:lnSpc>
                  <a:spcPct val="100000"/>
                </a:lnSpc>
                <a:spcBef>
                  <a:spcPts val="0"/>
                </a:spcBef>
                <a:spcAft>
                  <a:spcPts val="0"/>
                </a:spcAft>
                <a:buClrTx/>
                <a:buSzTx/>
                <a:buFontTx/>
                <a:buNone/>
                <a:tabLst/>
                <a:defRPr/>
              </a:pPr>
              <a:t>2022/9/10</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B81586-A5D1-45E3-A381-D13370D402AE}"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Tree>
    <p:extLst>
      <p:ext uri="{BB962C8B-B14F-4D97-AF65-F5344CB8AC3E}">
        <p14:creationId xmlns:p14="http://schemas.microsoft.com/office/powerpoint/2010/main" val="4257340972"/>
      </p:ext>
    </p:extLst>
  </p:cSld>
  <p:clrMapOvr>
    <a:masterClrMapping/>
  </p:clrMapOvr>
  <p:transition spd="slow" advClick="0" advTm="3000">
    <p:randomBar dir="vert"/>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929"/>
            <a:ext cx="7886700" cy="994479"/>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1261"/>
            <a:ext cx="3868340"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1879386"/>
            <a:ext cx="3868340" cy="276429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1261"/>
            <a:ext cx="3887391"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9386"/>
            <a:ext cx="3887391" cy="276429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F8E7026-63EA-4E95-95C8-913B599A53F8}"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cs typeface="+mn-cs"/>
              </a:rPr>
              <a:pPr marL="0" marR="0" lvl="0" indent="0" algn="l" defTabSz="457200" rtl="0" eaLnBrk="1" fontAlgn="auto" latinLnBrk="0" hangingPunct="1">
                <a:lnSpc>
                  <a:spcPct val="100000"/>
                </a:lnSpc>
                <a:spcBef>
                  <a:spcPts val="0"/>
                </a:spcBef>
                <a:spcAft>
                  <a:spcPts val="0"/>
                </a:spcAft>
                <a:buClrTx/>
                <a:buSzTx/>
                <a:buFontTx/>
                <a:buNone/>
                <a:tabLst/>
                <a:defRPr/>
              </a:pPr>
              <a:t>2022/9/10</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B81586-A5D1-45E3-A381-D13370D402AE}"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Tree>
    <p:extLst>
      <p:ext uri="{BB962C8B-B14F-4D97-AF65-F5344CB8AC3E}">
        <p14:creationId xmlns:p14="http://schemas.microsoft.com/office/powerpoint/2010/main" val="2579076205"/>
      </p:ext>
    </p:extLst>
  </p:cSld>
  <p:clrMapOvr>
    <a:masterClrMapping/>
  </p:clrMapOvr>
  <p:transition spd="slow" advClick="0" advTm="3000">
    <p:randomBar dir="vert"/>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F8E7026-63EA-4E95-95C8-913B599A53F8}"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cs typeface="+mn-cs"/>
              </a:rPr>
              <a:pPr marL="0" marR="0" lvl="0" indent="0" algn="l" defTabSz="457200" rtl="0" eaLnBrk="1" fontAlgn="auto" latinLnBrk="0" hangingPunct="1">
                <a:lnSpc>
                  <a:spcPct val="100000"/>
                </a:lnSpc>
                <a:spcBef>
                  <a:spcPts val="0"/>
                </a:spcBef>
                <a:spcAft>
                  <a:spcPts val="0"/>
                </a:spcAft>
                <a:buClrTx/>
                <a:buSzTx/>
                <a:buFontTx/>
                <a:buNone/>
                <a:tabLst/>
                <a:defRPr/>
              </a:pPr>
              <a:t>2022/9/10</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B81586-A5D1-45E3-A381-D13370D402AE}"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Tree>
    <p:extLst>
      <p:ext uri="{BB962C8B-B14F-4D97-AF65-F5344CB8AC3E}">
        <p14:creationId xmlns:p14="http://schemas.microsoft.com/office/powerpoint/2010/main" val="1470244373"/>
      </p:ext>
    </p:extLst>
  </p:cSld>
  <p:clrMapOvr>
    <a:masterClrMapping/>
  </p:clrMapOvr>
  <p:transition spd="slow" advClick="0" advTm="3000">
    <p:randomBar dir="vert"/>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F8E7026-63EA-4E95-95C8-913B599A53F8}"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cs typeface="+mn-cs"/>
              </a:rPr>
              <a:pPr marL="0" marR="0" lvl="0" indent="0" algn="l" defTabSz="457200" rtl="0" eaLnBrk="1" fontAlgn="auto" latinLnBrk="0" hangingPunct="1">
                <a:lnSpc>
                  <a:spcPct val="100000"/>
                </a:lnSpc>
                <a:spcBef>
                  <a:spcPts val="0"/>
                </a:spcBef>
                <a:spcAft>
                  <a:spcPts val="0"/>
                </a:spcAft>
                <a:buClrTx/>
                <a:buSzTx/>
                <a:buFontTx/>
                <a:buNone/>
                <a:tabLst/>
                <a:defRPr/>
              </a:pPr>
              <a:t>2022/9/10</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B81586-A5D1-45E3-A381-D13370D402AE}"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Tree>
    <p:extLst>
      <p:ext uri="{BB962C8B-B14F-4D97-AF65-F5344CB8AC3E}">
        <p14:creationId xmlns:p14="http://schemas.microsoft.com/office/powerpoint/2010/main" val="47467872"/>
      </p:ext>
    </p:extLst>
  </p:cSld>
  <p:clrMapOvr>
    <a:masterClrMapping/>
  </p:clrMapOvr>
  <p:transition spd="slow" advClick="0" advTm="3000">
    <p:randomBar dir="vert"/>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F7E06D6F-D8B5-40B4-B858-1CB3D7646F80}"/>
              </a:ext>
            </a:extLst>
          </p:cNvPr>
          <p:cNvPicPr>
            <a:picLocks noChangeAspect="1"/>
          </p:cNvPicPr>
          <p:nvPr userDrawn="1"/>
        </p:nvPicPr>
        <p:blipFill>
          <a:blip r:embed="rId2"/>
          <a:stretch>
            <a:fillRect/>
          </a:stretch>
        </p:blipFill>
        <p:spPr>
          <a:xfrm>
            <a:off x="1662" y="2385"/>
            <a:ext cx="9144019" cy="5144599"/>
          </a:xfrm>
          <a:prstGeom prst="rect">
            <a:avLst/>
          </a:prstGeom>
        </p:spPr>
      </p:pic>
      <p:sp>
        <p:nvSpPr>
          <p:cNvPr id="8" name="矩形 7">
            <a:extLst>
              <a:ext uri="{FF2B5EF4-FFF2-40B4-BE49-F238E27FC236}">
                <a16:creationId xmlns:a16="http://schemas.microsoft.com/office/drawing/2014/main" id="{E4856BFE-D3FC-4EFA-ACBB-6949569586BC}"/>
              </a:ext>
            </a:extLst>
          </p:cNvPr>
          <p:cNvSpPr/>
          <p:nvPr userDrawn="1"/>
        </p:nvSpPr>
        <p:spPr>
          <a:xfrm>
            <a:off x="0" y="360608"/>
            <a:ext cx="9144000" cy="4623516"/>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2" name="日期占位符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D6979D7-302D-492A-8039-2E5833E2F0C3}"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cs typeface="+mn-cs"/>
              </a:rPr>
              <a:pPr marL="0" marR="0" lvl="0" indent="0" algn="l" defTabSz="457200" rtl="0" eaLnBrk="1" fontAlgn="auto" latinLnBrk="0" hangingPunct="1">
                <a:lnSpc>
                  <a:spcPct val="100000"/>
                </a:lnSpc>
                <a:spcBef>
                  <a:spcPts val="0"/>
                </a:spcBef>
                <a:spcAft>
                  <a:spcPts val="0"/>
                </a:spcAft>
                <a:buClrTx/>
                <a:buSzTx/>
                <a:buFontTx/>
                <a:buNone/>
                <a:tabLst/>
                <a:defRPr/>
              </a:pPr>
              <a:t>2022/9/10</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
        <p:nvSpPr>
          <p:cNvPr id="3" name="页脚占位符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
        <p:nvSpPr>
          <p:cNvPr id="4" name="灯片编号占位符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163D64-B169-48F4-8638-4EBEC083FE02}"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
        <p:nvSpPr>
          <p:cNvPr id="5" name="文本框 37"/>
          <p:cNvSpPr txBox="1"/>
          <p:nvPr userDrawn="1"/>
        </p:nvSpPr>
        <p:spPr>
          <a:xfrm>
            <a:off x="959782" y="2822"/>
            <a:ext cx="1118081" cy="374375"/>
          </a:xfrm>
          <a:prstGeom prst="rect">
            <a:avLst/>
          </a:prstGeom>
          <a:noFill/>
        </p:spPr>
        <p:txBody>
          <a:bodyPr wrap="none" lIns="96434" tIns="48217" rIns="96434" bIns="48217"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0AD00"/>
                </a:solidFill>
                <a:effectLst/>
                <a:uLnTx/>
                <a:uFillTx/>
                <a:latin typeface="微软雅黑" pitchFamily="34" charset="-122"/>
                <a:ea typeface="微软雅黑" pitchFamily="34" charset="-122"/>
                <a:cs typeface="+mn-cs"/>
              </a:rPr>
              <a:t>工作回顾</a:t>
            </a:r>
          </a:p>
        </p:txBody>
      </p:sp>
      <p:sp>
        <p:nvSpPr>
          <p:cNvPr id="10" name="椭圆 9">
            <a:extLst>
              <a:ext uri="{FF2B5EF4-FFF2-40B4-BE49-F238E27FC236}">
                <a16:creationId xmlns:a16="http://schemas.microsoft.com/office/drawing/2014/main" id="{CA60B3EB-5B48-4300-B079-DA4C9D36AE0E}"/>
              </a:ext>
            </a:extLst>
          </p:cNvPr>
          <p:cNvSpPr/>
          <p:nvPr userDrawn="1"/>
        </p:nvSpPr>
        <p:spPr>
          <a:xfrm>
            <a:off x="538497" y="2822"/>
            <a:ext cx="374375" cy="3743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Tree>
    <p:extLst>
      <p:ext uri="{BB962C8B-B14F-4D97-AF65-F5344CB8AC3E}">
        <p14:creationId xmlns:p14="http://schemas.microsoft.com/office/powerpoint/2010/main" val="4040925187"/>
      </p:ext>
    </p:extLst>
  </p:cSld>
  <p:clrMapOvr>
    <a:masterClrMapping/>
  </p:clrMapOvr>
  <p:transition spd="slow" advClick="0" advTm="3000">
    <p:randomBar dir="vert"/>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102FEE6F-5110-4896-BB72-D3F0E4B4C66D}"/>
              </a:ext>
            </a:extLst>
          </p:cNvPr>
          <p:cNvPicPr>
            <a:picLocks noChangeAspect="1"/>
          </p:cNvPicPr>
          <p:nvPr userDrawn="1"/>
        </p:nvPicPr>
        <p:blipFill>
          <a:blip r:embed="rId2"/>
          <a:stretch>
            <a:fillRect/>
          </a:stretch>
        </p:blipFill>
        <p:spPr>
          <a:xfrm>
            <a:off x="1662" y="2385"/>
            <a:ext cx="9144019" cy="5144599"/>
          </a:xfrm>
          <a:prstGeom prst="rect">
            <a:avLst/>
          </a:prstGeom>
        </p:spPr>
      </p:pic>
      <p:sp>
        <p:nvSpPr>
          <p:cNvPr id="8" name="矩形 7">
            <a:extLst>
              <a:ext uri="{FF2B5EF4-FFF2-40B4-BE49-F238E27FC236}">
                <a16:creationId xmlns:a16="http://schemas.microsoft.com/office/drawing/2014/main" id="{CAB73F46-AC0F-423D-A713-38A124202761}"/>
              </a:ext>
            </a:extLst>
          </p:cNvPr>
          <p:cNvSpPr/>
          <p:nvPr userDrawn="1"/>
        </p:nvSpPr>
        <p:spPr>
          <a:xfrm>
            <a:off x="0" y="360608"/>
            <a:ext cx="9144000" cy="4623516"/>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2" name="日期占位符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D6979D7-302D-492A-8039-2E5833E2F0C3}"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cs typeface="+mn-cs"/>
              </a:rPr>
              <a:pPr marL="0" marR="0" lvl="0" indent="0" algn="l" defTabSz="457200" rtl="0" eaLnBrk="1" fontAlgn="auto" latinLnBrk="0" hangingPunct="1">
                <a:lnSpc>
                  <a:spcPct val="100000"/>
                </a:lnSpc>
                <a:spcBef>
                  <a:spcPts val="0"/>
                </a:spcBef>
                <a:spcAft>
                  <a:spcPts val="0"/>
                </a:spcAft>
                <a:buClrTx/>
                <a:buSzTx/>
                <a:buFontTx/>
                <a:buNone/>
                <a:tabLst/>
                <a:defRPr/>
              </a:pPr>
              <a:t>2022/9/10</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
        <p:nvSpPr>
          <p:cNvPr id="3" name="页脚占位符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
        <p:nvSpPr>
          <p:cNvPr id="4" name="灯片编号占位符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163D64-B169-48F4-8638-4EBEC083FE02}"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
        <p:nvSpPr>
          <p:cNvPr id="5" name="文本框 37"/>
          <p:cNvSpPr txBox="1"/>
          <p:nvPr userDrawn="1"/>
        </p:nvSpPr>
        <p:spPr>
          <a:xfrm>
            <a:off x="906779" y="2385"/>
            <a:ext cx="1118081" cy="374375"/>
          </a:xfrm>
          <a:prstGeom prst="rect">
            <a:avLst/>
          </a:prstGeom>
          <a:noFill/>
        </p:spPr>
        <p:txBody>
          <a:bodyPr wrap="none" lIns="96434" tIns="48217" rIns="96434" bIns="48217"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0AD00"/>
                </a:solidFill>
                <a:effectLst/>
                <a:uLnTx/>
                <a:uFillTx/>
                <a:latin typeface="微软雅黑" pitchFamily="34" charset="-122"/>
                <a:ea typeface="微软雅黑" pitchFamily="34" charset="-122"/>
                <a:cs typeface="+mn-cs"/>
              </a:rPr>
              <a:t>自我评价</a:t>
            </a:r>
          </a:p>
        </p:txBody>
      </p:sp>
      <p:sp>
        <p:nvSpPr>
          <p:cNvPr id="6" name="椭圆 5">
            <a:extLst>
              <a:ext uri="{FF2B5EF4-FFF2-40B4-BE49-F238E27FC236}">
                <a16:creationId xmlns:a16="http://schemas.microsoft.com/office/drawing/2014/main" id="{D885BA86-9C7F-4C80-A73D-092FAC52EA38}"/>
              </a:ext>
            </a:extLst>
          </p:cNvPr>
          <p:cNvSpPr/>
          <p:nvPr userDrawn="1"/>
        </p:nvSpPr>
        <p:spPr>
          <a:xfrm>
            <a:off x="512740" y="2385"/>
            <a:ext cx="374375" cy="3743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Tree>
    <p:extLst>
      <p:ext uri="{BB962C8B-B14F-4D97-AF65-F5344CB8AC3E}">
        <p14:creationId xmlns:p14="http://schemas.microsoft.com/office/powerpoint/2010/main" val="2759129890"/>
      </p:ext>
    </p:extLst>
  </p:cSld>
  <p:clrMapOvr>
    <a:masterClrMapping/>
  </p:clrMapOvr>
  <p:transition spd="slow" advClick="0" advTm="3000">
    <p:randomBar dir="vert"/>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48F817FC-9C38-4683-850A-C705946EA893}"/>
              </a:ext>
            </a:extLst>
          </p:cNvPr>
          <p:cNvPicPr>
            <a:picLocks noChangeAspect="1"/>
          </p:cNvPicPr>
          <p:nvPr userDrawn="1"/>
        </p:nvPicPr>
        <p:blipFill>
          <a:blip r:embed="rId2"/>
          <a:stretch>
            <a:fillRect/>
          </a:stretch>
        </p:blipFill>
        <p:spPr>
          <a:xfrm>
            <a:off x="1662" y="2385"/>
            <a:ext cx="9144019" cy="5144599"/>
          </a:xfrm>
          <a:prstGeom prst="rect">
            <a:avLst/>
          </a:prstGeom>
        </p:spPr>
      </p:pic>
      <p:sp>
        <p:nvSpPr>
          <p:cNvPr id="8" name="矩形 7">
            <a:extLst>
              <a:ext uri="{FF2B5EF4-FFF2-40B4-BE49-F238E27FC236}">
                <a16:creationId xmlns:a16="http://schemas.microsoft.com/office/drawing/2014/main" id="{9C1A6F25-AFBB-43CC-84A6-A32AB3AFF50C}"/>
              </a:ext>
            </a:extLst>
          </p:cNvPr>
          <p:cNvSpPr/>
          <p:nvPr userDrawn="1"/>
        </p:nvSpPr>
        <p:spPr>
          <a:xfrm>
            <a:off x="0" y="360608"/>
            <a:ext cx="9144000" cy="4623516"/>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2" name="日期占位符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D6979D7-302D-492A-8039-2E5833E2F0C3}"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cs typeface="+mn-cs"/>
              </a:rPr>
              <a:pPr marL="0" marR="0" lvl="0" indent="0" algn="l" defTabSz="457200" rtl="0" eaLnBrk="1" fontAlgn="auto" latinLnBrk="0" hangingPunct="1">
                <a:lnSpc>
                  <a:spcPct val="100000"/>
                </a:lnSpc>
                <a:spcBef>
                  <a:spcPts val="0"/>
                </a:spcBef>
                <a:spcAft>
                  <a:spcPts val="0"/>
                </a:spcAft>
                <a:buClrTx/>
                <a:buSzTx/>
                <a:buFontTx/>
                <a:buNone/>
                <a:tabLst/>
                <a:defRPr/>
              </a:pPr>
              <a:t>2022/9/10</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
        <p:nvSpPr>
          <p:cNvPr id="3" name="页脚占位符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
        <p:nvSpPr>
          <p:cNvPr id="4" name="灯片编号占位符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163D64-B169-48F4-8638-4EBEC083FE02}"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
        <p:nvSpPr>
          <p:cNvPr id="5" name="文本框 37"/>
          <p:cNvSpPr txBox="1"/>
          <p:nvPr userDrawn="1"/>
        </p:nvSpPr>
        <p:spPr>
          <a:xfrm>
            <a:off x="1069599" y="10560"/>
            <a:ext cx="1118081" cy="374375"/>
          </a:xfrm>
          <a:prstGeom prst="rect">
            <a:avLst/>
          </a:prstGeom>
          <a:noFill/>
        </p:spPr>
        <p:txBody>
          <a:bodyPr wrap="none" lIns="96434" tIns="48217" rIns="96434" bIns="48217"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0AD00"/>
                </a:solidFill>
                <a:effectLst/>
                <a:uLnTx/>
                <a:uFillTx/>
                <a:latin typeface="微软雅黑" pitchFamily="34" charset="-122"/>
                <a:ea typeface="微软雅黑" pitchFamily="34" charset="-122"/>
                <a:cs typeface="+mn-cs"/>
              </a:rPr>
              <a:t>工作体会</a:t>
            </a:r>
          </a:p>
        </p:txBody>
      </p:sp>
      <p:sp>
        <p:nvSpPr>
          <p:cNvPr id="6" name="椭圆 5">
            <a:extLst>
              <a:ext uri="{FF2B5EF4-FFF2-40B4-BE49-F238E27FC236}">
                <a16:creationId xmlns:a16="http://schemas.microsoft.com/office/drawing/2014/main" id="{2856A93C-97EE-428B-8785-0B156EB424AA}"/>
              </a:ext>
            </a:extLst>
          </p:cNvPr>
          <p:cNvSpPr/>
          <p:nvPr userDrawn="1"/>
        </p:nvSpPr>
        <p:spPr>
          <a:xfrm>
            <a:off x="628650" y="10560"/>
            <a:ext cx="374375" cy="3743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Tree>
    <p:extLst>
      <p:ext uri="{BB962C8B-B14F-4D97-AF65-F5344CB8AC3E}">
        <p14:creationId xmlns:p14="http://schemas.microsoft.com/office/powerpoint/2010/main" val="720647488"/>
      </p:ext>
    </p:extLst>
  </p:cSld>
  <p:clrMapOvr>
    <a:masterClrMapping/>
  </p:clrMapOvr>
  <p:transition spd="slow" advClick="0" advTm="3000">
    <p:randomBar dir="vert"/>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0C69B46B-109B-4226-9040-9294DBC07A02}"/>
              </a:ext>
            </a:extLst>
          </p:cNvPr>
          <p:cNvPicPr>
            <a:picLocks noChangeAspect="1"/>
          </p:cNvPicPr>
          <p:nvPr userDrawn="1"/>
        </p:nvPicPr>
        <p:blipFill>
          <a:blip r:embed="rId2"/>
          <a:stretch>
            <a:fillRect/>
          </a:stretch>
        </p:blipFill>
        <p:spPr>
          <a:xfrm>
            <a:off x="1662" y="2385"/>
            <a:ext cx="9144019" cy="5144599"/>
          </a:xfrm>
          <a:prstGeom prst="rect">
            <a:avLst/>
          </a:prstGeom>
        </p:spPr>
      </p:pic>
      <p:sp>
        <p:nvSpPr>
          <p:cNvPr id="8" name="矩形 7">
            <a:extLst>
              <a:ext uri="{FF2B5EF4-FFF2-40B4-BE49-F238E27FC236}">
                <a16:creationId xmlns:a16="http://schemas.microsoft.com/office/drawing/2014/main" id="{2D0CE19C-3331-44C0-A9BB-B07BAECFFC15}"/>
              </a:ext>
            </a:extLst>
          </p:cNvPr>
          <p:cNvSpPr/>
          <p:nvPr userDrawn="1"/>
        </p:nvSpPr>
        <p:spPr>
          <a:xfrm>
            <a:off x="0" y="360608"/>
            <a:ext cx="9144000" cy="4623516"/>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2" name="日期占位符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D6979D7-302D-492A-8039-2E5833E2F0C3}"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cs typeface="+mn-cs"/>
              </a:rPr>
              <a:pPr marL="0" marR="0" lvl="0" indent="0" algn="l" defTabSz="457200" rtl="0" eaLnBrk="1" fontAlgn="auto" latinLnBrk="0" hangingPunct="1">
                <a:lnSpc>
                  <a:spcPct val="100000"/>
                </a:lnSpc>
                <a:spcBef>
                  <a:spcPts val="0"/>
                </a:spcBef>
                <a:spcAft>
                  <a:spcPts val="0"/>
                </a:spcAft>
                <a:buClrTx/>
                <a:buSzTx/>
                <a:buFontTx/>
                <a:buNone/>
                <a:tabLst/>
                <a:defRPr/>
              </a:pPr>
              <a:t>2022/9/10</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
        <p:nvSpPr>
          <p:cNvPr id="3" name="页脚占位符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
        <p:nvSpPr>
          <p:cNvPr id="4" name="灯片编号占位符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163D64-B169-48F4-8638-4EBEC083FE02}"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
        <p:nvSpPr>
          <p:cNvPr id="5" name="文本框 37"/>
          <p:cNvSpPr txBox="1"/>
          <p:nvPr userDrawn="1"/>
        </p:nvSpPr>
        <p:spPr>
          <a:xfrm>
            <a:off x="1040806" y="10560"/>
            <a:ext cx="1810578" cy="374375"/>
          </a:xfrm>
          <a:prstGeom prst="rect">
            <a:avLst/>
          </a:prstGeom>
          <a:noFill/>
        </p:spPr>
        <p:txBody>
          <a:bodyPr wrap="none" lIns="96434" tIns="48217" rIns="96434" bIns="48217"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0AD00"/>
                </a:solidFill>
                <a:effectLst/>
                <a:uLnTx/>
                <a:uFillTx/>
                <a:latin typeface="微软雅黑" pitchFamily="34" charset="-122"/>
                <a:ea typeface="微软雅黑" pitchFamily="34" charset="-122"/>
                <a:cs typeface="+mn-cs"/>
              </a:rPr>
              <a:t>工作规划和展望</a:t>
            </a:r>
          </a:p>
        </p:txBody>
      </p:sp>
      <p:sp>
        <p:nvSpPr>
          <p:cNvPr id="6" name="椭圆 5">
            <a:extLst>
              <a:ext uri="{FF2B5EF4-FFF2-40B4-BE49-F238E27FC236}">
                <a16:creationId xmlns:a16="http://schemas.microsoft.com/office/drawing/2014/main" id="{933C31F1-0C0A-45FC-B50E-6E4214B9854F}"/>
              </a:ext>
            </a:extLst>
          </p:cNvPr>
          <p:cNvSpPr/>
          <p:nvPr userDrawn="1"/>
        </p:nvSpPr>
        <p:spPr>
          <a:xfrm>
            <a:off x="628650" y="10560"/>
            <a:ext cx="374375" cy="3743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Tree>
    <p:extLst>
      <p:ext uri="{BB962C8B-B14F-4D97-AF65-F5344CB8AC3E}">
        <p14:creationId xmlns:p14="http://schemas.microsoft.com/office/powerpoint/2010/main" val="2331366654"/>
      </p:ext>
    </p:extLst>
  </p:cSld>
  <p:clrMapOvr>
    <a:masterClrMapping/>
  </p:clrMapOvr>
  <p:transition spd="slow" advClick="0" advTm="3000">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6" y="204850"/>
            <a:ext cx="3008313" cy="871807"/>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853"/>
            <a:ext cx="5111750" cy="439119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6" y="1076661"/>
            <a:ext cx="3008313" cy="351938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4768736"/>
            <a:ext cx="2133600" cy="273929"/>
          </a:xfrm>
          <a:prstGeom prst="rect">
            <a:avLst/>
          </a:prstGeom>
        </p:spPr>
        <p:txBody>
          <a:bodyPr/>
          <a:lstStyle/>
          <a:p>
            <a:fld id="{83D34A37-F7C6-4CD6-B1EF-B622F1DA6BBD}" type="datetimeFigureOut">
              <a:rPr lang="zh-CN" altLang="en-US" smtClean="0"/>
              <a:t>2022/9/10</a:t>
            </a:fld>
            <a:endParaRPr lang="zh-CN" altLang="en-US"/>
          </a:p>
        </p:txBody>
      </p:sp>
      <p:sp>
        <p:nvSpPr>
          <p:cNvPr id="6" name="页脚占位符 5"/>
          <p:cNvSpPr>
            <a:spLocks noGrp="1"/>
          </p:cNvSpPr>
          <p:nvPr>
            <p:ph type="ftr" sz="quarter" idx="11"/>
          </p:nvPr>
        </p:nvSpPr>
        <p:spPr>
          <a:xfrm>
            <a:off x="3124200" y="4768736"/>
            <a:ext cx="2895600" cy="273929"/>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8736"/>
            <a:ext cx="2133600" cy="273929"/>
          </a:xfrm>
          <a:prstGeom prst="rect">
            <a:avLst/>
          </a:prstGeom>
        </p:spPr>
        <p:txBody>
          <a:bodyPr/>
          <a:lstStyle/>
          <a:p>
            <a:fld id="{D32ED739-09CA-4559-B218-CEE8A5F10ABE}" type="slidenum">
              <a:rPr lang="zh-CN" altLang="en-US" smtClean="0"/>
              <a:t>‹#›</a:t>
            </a:fld>
            <a:endParaRPr lang="zh-CN" altLang="en-US"/>
          </a:p>
        </p:txBody>
      </p:sp>
    </p:spTree>
    <p:extLst>
      <p:ext uri="{BB962C8B-B14F-4D97-AF65-F5344CB8AC3E}">
        <p14:creationId xmlns:p14="http://schemas.microsoft.com/office/powerpoint/2010/main" val="245013275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798"/>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F8E7026-63EA-4E95-95C8-913B599A53F8}"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cs typeface="+mn-cs"/>
              </a:rPr>
              <a:pPr marL="0" marR="0" lvl="0" indent="0" algn="l" defTabSz="457200" rtl="0" eaLnBrk="1" fontAlgn="auto" latinLnBrk="0" hangingPunct="1">
                <a:lnSpc>
                  <a:spcPct val="100000"/>
                </a:lnSpc>
                <a:spcBef>
                  <a:spcPts val="0"/>
                </a:spcBef>
                <a:spcAft>
                  <a:spcPts val="0"/>
                </a:spcAft>
                <a:buClrTx/>
                <a:buSzTx/>
                <a:buFontTx/>
                <a:buNone/>
                <a:tabLst/>
                <a:defRPr/>
              </a:pPr>
              <a:t>2022/9/10</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B81586-A5D1-45E3-A381-D13370D402AE}"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Tree>
    <p:extLst>
      <p:ext uri="{BB962C8B-B14F-4D97-AF65-F5344CB8AC3E}">
        <p14:creationId xmlns:p14="http://schemas.microsoft.com/office/powerpoint/2010/main" val="402438804"/>
      </p:ext>
    </p:extLst>
  </p:cSld>
  <p:clrMapOvr>
    <a:masterClrMapping/>
  </p:clrMapOvr>
  <p:transition spd="slow" advClick="0" advTm="3000">
    <p:randomBar dir="vert"/>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798"/>
            <a:ext cx="4629150" cy="365634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F8E7026-63EA-4E95-95C8-913B599A53F8}"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cs typeface="+mn-cs"/>
              </a:rPr>
              <a:pPr marL="0" marR="0" lvl="0" indent="0" algn="l" defTabSz="457200" rtl="0" eaLnBrk="1" fontAlgn="auto" latinLnBrk="0" hangingPunct="1">
                <a:lnSpc>
                  <a:spcPct val="100000"/>
                </a:lnSpc>
                <a:spcBef>
                  <a:spcPts val="0"/>
                </a:spcBef>
                <a:spcAft>
                  <a:spcPts val="0"/>
                </a:spcAft>
                <a:buClrTx/>
                <a:buSzTx/>
                <a:buFontTx/>
                <a:buNone/>
                <a:tabLst/>
                <a:defRPr/>
              </a:pPr>
              <a:t>2022/9/10</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B81586-A5D1-45E3-A381-D13370D402AE}"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Tree>
    <p:extLst>
      <p:ext uri="{BB962C8B-B14F-4D97-AF65-F5344CB8AC3E}">
        <p14:creationId xmlns:p14="http://schemas.microsoft.com/office/powerpoint/2010/main" val="368369018"/>
      </p:ext>
    </p:extLst>
  </p:cSld>
  <p:clrMapOvr>
    <a:masterClrMapping/>
  </p:clrMapOvr>
  <p:transition spd="slow" advClick="0" advTm="3000">
    <p:randomBar dir="vert"/>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F8E7026-63EA-4E95-95C8-913B599A53F8}"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cs typeface="+mn-cs"/>
              </a:rPr>
              <a:pPr marL="0" marR="0" lvl="0" indent="0" algn="l" defTabSz="457200" rtl="0" eaLnBrk="1" fontAlgn="auto" latinLnBrk="0" hangingPunct="1">
                <a:lnSpc>
                  <a:spcPct val="100000"/>
                </a:lnSpc>
                <a:spcBef>
                  <a:spcPts val="0"/>
                </a:spcBef>
                <a:spcAft>
                  <a:spcPts val="0"/>
                </a:spcAft>
                <a:buClrTx/>
                <a:buSzTx/>
                <a:buFontTx/>
                <a:buNone/>
                <a:tabLst/>
                <a:defRPr/>
              </a:pPr>
              <a:t>2022/9/10</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B81586-A5D1-45E3-A381-D13370D402AE}"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Tree>
    <p:extLst>
      <p:ext uri="{BB962C8B-B14F-4D97-AF65-F5344CB8AC3E}">
        <p14:creationId xmlns:p14="http://schemas.microsoft.com/office/powerpoint/2010/main" val="3610660156"/>
      </p:ext>
    </p:extLst>
  </p:cSld>
  <p:clrMapOvr>
    <a:masterClrMapping/>
  </p:clrMapOvr>
  <p:transition spd="slow" advClick="0" advTm="3000">
    <p:randomBar dir="vert"/>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928"/>
            <a:ext cx="1971675" cy="436022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928"/>
            <a:ext cx="5800725" cy="436022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F8E7026-63EA-4E95-95C8-913B599A53F8}"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cs typeface="+mn-cs"/>
              </a:rPr>
              <a:pPr marL="0" marR="0" lvl="0" indent="0" algn="l" defTabSz="457200" rtl="0" eaLnBrk="1" fontAlgn="auto" latinLnBrk="0" hangingPunct="1">
                <a:lnSpc>
                  <a:spcPct val="100000"/>
                </a:lnSpc>
                <a:spcBef>
                  <a:spcPts val="0"/>
                </a:spcBef>
                <a:spcAft>
                  <a:spcPts val="0"/>
                </a:spcAft>
                <a:buClrTx/>
                <a:buSzTx/>
                <a:buFontTx/>
                <a:buNone/>
                <a:tabLst/>
                <a:defRPr/>
              </a:pPr>
              <a:t>2022/9/10</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B81586-A5D1-45E3-A381-D13370D402AE}"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Tree>
    <p:extLst>
      <p:ext uri="{BB962C8B-B14F-4D97-AF65-F5344CB8AC3E}">
        <p14:creationId xmlns:p14="http://schemas.microsoft.com/office/powerpoint/2010/main" val="42347655"/>
      </p:ext>
    </p:extLst>
  </p:cSld>
  <p:clrMapOvr>
    <a:masterClrMapping/>
  </p:clrMapOvr>
  <p:transition spd="slow" advClick="0" advTm="3000">
    <p:randomBar dir="vert"/>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5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9689916"/>
      </p:ext>
    </p:extLst>
  </p:cSld>
  <p:clrMapOvr>
    <a:masterClrMapping/>
  </p:clrMapOvr>
  <p:transition spd="slow" advClick="0" advTm="3000">
    <p:randomBar dir="vert"/>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76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2940682"/>
      </p:ext>
    </p:extLst>
  </p:cSld>
  <p:clrMapOvr>
    <a:masterClrMapping/>
  </p:clrMapOvr>
  <p:transition spd="slow" advClick="0" advTm="3000">
    <p:randomBar dir="vert"/>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Image and Content">
    <p:spTree>
      <p:nvGrpSpPr>
        <p:cNvPr id="1" name=""/>
        <p:cNvGrpSpPr/>
        <p:nvPr/>
      </p:nvGrpSpPr>
      <p:grpSpPr>
        <a:xfrm>
          <a:off x="0" y="0"/>
          <a:ext cx="0" cy="0"/>
          <a:chOff x="0" y="0"/>
          <a:chExt cx="0" cy="0"/>
        </a:xfrm>
      </p:grpSpPr>
      <p:sp>
        <p:nvSpPr>
          <p:cNvPr id="7" name="Picture Placeholder 17"/>
          <p:cNvSpPr>
            <a:spLocks noGrp="1"/>
          </p:cNvSpPr>
          <p:nvPr>
            <p:ph type="pic" sz="quarter" idx="13"/>
          </p:nvPr>
        </p:nvSpPr>
        <p:spPr>
          <a:xfrm>
            <a:off x="4648200" y="1962759"/>
            <a:ext cx="3924301" cy="2326405"/>
          </a:xfrm>
          <a:prstGeom prst="roundRect">
            <a:avLst>
              <a:gd name="adj" fmla="val 0"/>
            </a:avLst>
          </a:prstGeom>
        </p:spPr>
        <p:txBody>
          <a:bodyPr>
            <a:normAutofit/>
          </a:bodyPr>
          <a:lstStyle>
            <a:lvl1pPr marL="0" indent="0">
              <a:buFontTx/>
              <a:buNone/>
              <a:defRPr sz="1600">
                <a:solidFill>
                  <a:srgbClr val="17252F"/>
                </a:solidFill>
              </a:defRPr>
            </a:lvl1pPr>
          </a:lstStyle>
          <a:p>
            <a:endParaRPr lang="en-US" dirty="0"/>
          </a:p>
        </p:txBody>
      </p:sp>
      <p:sp>
        <p:nvSpPr>
          <p:cNvPr id="8" name="Text Placeholder 19"/>
          <p:cNvSpPr>
            <a:spLocks noGrp="1"/>
          </p:cNvSpPr>
          <p:nvPr>
            <p:ph type="body" sz="quarter" idx="14"/>
          </p:nvPr>
        </p:nvSpPr>
        <p:spPr>
          <a:xfrm>
            <a:off x="1219200" y="2348639"/>
            <a:ext cx="2971800" cy="833694"/>
          </a:xfrm>
        </p:spPr>
        <p:txBody>
          <a:bodyPr>
            <a:normAutofit/>
          </a:bodyPr>
          <a:lstStyle>
            <a:lvl1pPr marL="0" indent="0">
              <a:lnSpc>
                <a:spcPts val="1400"/>
              </a:lnSpc>
              <a:buFontTx/>
              <a:buNone/>
              <a:defRPr sz="1000">
                <a:solidFill>
                  <a:srgbClr val="7F7F7F"/>
                </a:solidFill>
              </a:defRPr>
            </a:lvl1pPr>
            <a:lvl2pPr marL="457142" indent="0">
              <a:buFontTx/>
              <a:buNone/>
              <a:defRPr/>
            </a:lvl2pPr>
            <a:lvl3pPr marL="914286" indent="0">
              <a:buFontTx/>
              <a:buNone/>
              <a:defRPr/>
            </a:lvl3pPr>
            <a:lvl4pPr marL="1371428" indent="0">
              <a:buFontTx/>
              <a:buNone/>
              <a:defRPr/>
            </a:lvl4pPr>
            <a:lvl5pPr marL="1828571" indent="0">
              <a:buFontTx/>
              <a:buNone/>
              <a:defRPr/>
            </a:lvl5pPr>
          </a:lstStyle>
          <a:p>
            <a:pPr lvl="0"/>
            <a:endParaRPr lang="en-US" dirty="0"/>
          </a:p>
        </p:txBody>
      </p:sp>
      <p:sp>
        <p:nvSpPr>
          <p:cNvPr id="9" name="Text Placeholder 21"/>
          <p:cNvSpPr>
            <a:spLocks noGrp="1"/>
          </p:cNvSpPr>
          <p:nvPr>
            <p:ph type="body" sz="quarter" idx="15"/>
          </p:nvPr>
        </p:nvSpPr>
        <p:spPr>
          <a:xfrm>
            <a:off x="457201" y="1254514"/>
            <a:ext cx="8229600" cy="479573"/>
          </a:xfrm>
        </p:spPr>
        <p:txBody>
          <a:bodyPr>
            <a:noAutofit/>
          </a:bodyPr>
          <a:lstStyle>
            <a:lvl1pPr marL="0" indent="0" algn="ctr">
              <a:lnSpc>
                <a:spcPts val="1499"/>
              </a:lnSpc>
              <a:buNone/>
              <a:defRPr sz="1050">
                <a:solidFill>
                  <a:srgbClr val="595959"/>
                </a:solidFill>
              </a:defRPr>
            </a:lvl1pPr>
            <a:lvl2pPr marL="457142" indent="0" algn="ctr">
              <a:buNone/>
              <a:defRPr sz="1100"/>
            </a:lvl2pPr>
            <a:lvl3pPr marL="914286" indent="0" algn="ctr">
              <a:buNone/>
              <a:defRPr sz="1100"/>
            </a:lvl3pPr>
            <a:lvl4pPr marL="1371428" indent="0" algn="ctr">
              <a:buNone/>
              <a:defRPr sz="1100"/>
            </a:lvl4pPr>
            <a:lvl5pPr marL="1828571" indent="0" algn="ctr">
              <a:buNone/>
              <a:defRPr sz="1100"/>
            </a:lvl5pPr>
          </a:lstStyle>
          <a:p>
            <a:pPr lvl="0"/>
            <a:endParaRPr lang="en-US" dirty="0"/>
          </a:p>
        </p:txBody>
      </p:sp>
      <p:sp>
        <p:nvSpPr>
          <p:cNvPr id="10" name="Text Placeholder 23"/>
          <p:cNvSpPr>
            <a:spLocks noGrp="1"/>
          </p:cNvSpPr>
          <p:nvPr>
            <p:ph type="body" sz="quarter" idx="16"/>
          </p:nvPr>
        </p:nvSpPr>
        <p:spPr>
          <a:xfrm>
            <a:off x="1219200" y="2119966"/>
            <a:ext cx="1828801" cy="357298"/>
          </a:xfrm>
        </p:spPr>
        <p:txBody>
          <a:bodyPr>
            <a:noAutofit/>
          </a:bodyPr>
          <a:lstStyle>
            <a:lvl1pPr marL="0" indent="0">
              <a:buFontTx/>
              <a:buNone/>
              <a:defRPr sz="1199" b="0" i="0">
                <a:solidFill>
                  <a:srgbClr val="1399EE"/>
                </a:solidFill>
                <a:latin typeface="Glegoo"/>
                <a:ea typeface="Calibri" panose="020F0502020204030204"/>
                <a:cs typeface="Glegoo"/>
              </a:defRPr>
            </a:lvl1pPr>
          </a:lstStyle>
          <a:p>
            <a:pPr lvl="0"/>
            <a:endParaRPr lang="en-US" dirty="0"/>
          </a:p>
        </p:txBody>
      </p:sp>
      <p:sp>
        <p:nvSpPr>
          <p:cNvPr id="11" name="Text Placeholder 19"/>
          <p:cNvSpPr>
            <a:spLocks noGrp="1"/>
          </p:cNvSpPr>
          <p:nvPr>
            <p:ph type="body" sz="quarter" idx="17"/>
          </p:nvPr>
        </p:nvSpPr>
        <p:spPr>
          <a:xfrm>
            <a:off x="1219200" y="3411003"/>
            <a:ext cx="2971800" cy="833694"/>
          </a:xfrm>
        </p:spPr>
        <p:txBody>
          <a:bodyPr>
            <a:normAutofit/>
          </a:bodyPr>
          <a:lstStyle>
            <a:lvl1pPr marL="0" indent="0">
              <a:lnSpc>
                <a:spcPts val="1400"/>
              </a:lnSpc>
              <a:buFontTx/>
              <a:buNone/>
              <a:defRPr sz="1000">
                <a:solidFill>
                  <a:srgbClr val="7F7F7F"/>
                </a:solidFill>
              </a:defRPr>
            </a:lvl1pPr>
            <a:lvl2pPr marL="457142" indent="0">
              <a:buFontTx/>
              <a:buNone/>
              <a:defRPr/>
            </a:lvl2pPr>
            <a:lvl3pPr marL="914286" indent="0">
              <a:buFontTx/>
              <a:buNone/>
              <a:defRPr/>
            </a:lvl3pPr>
            <a:lvl4pPr marL="1371428" indent="0">
              <a:buFontTx/>
              <a:buNone/>
              <a:defRPr/>
            </a:lvl4pPr>
            <a:lvl5pPr marL="1828571" indent="0">
              <a:buFontTx/>
              <a:buNone/>
              <a:defRPr/>
            </a:lvl5pPr>
          </a:lstStyle>
          <a:p>
            <a:pPr lvl="0"/>
            <a:endParaRPr lang="en-US" dirty="0"/>
          </a:p>
        </p:txBody>
      </p:sp>
      <p:sp>
        <p:nvSpPr>
          <p:cNvPr id="12" name="Text Placeholder 23"/>
          <p:cNvSpPr>
            <a:spLocks noGrp="1"/>
          </p:cNvSpPr>
          <p:nvPr>
            <p:ph type="body" sz="quarter" idx="18"/>
          </p:nvPr>
        </p:nvSpPr>
        <p:spPr>
          <a:xfrm>
            <a:off x="1219200" y="3182332"/>
            <a:ext cx="1828801" cy="357298"/>
          </a:xfrm>
        </p:spPr>
        <p:txBody>
          <a:bodyPr>
            <a:noAutofit/>
          </a:bodyPr>
          <a:lstStyle>
            <a:lvl1pPr marL="0" indent="0">
              <a:buFontTx/>
              <a:buNone/>
              <a:defRPr sz="1199" b="0" i="0">
                <a:solidFill>
                  <a:srgbClr val="1399EE"/>
                </a:solidFill>
                <a:latin typeface="Glegoo"/>
                <a:ea typeface="Calibri" panose="020F0502020204030204"/>
                <a:cs typeface="Glegoo"/>
              </a:defRPr>
            </a:lvl1pPr>
          </a:lstStyle>
          <a:p>
            <a:pPr lvl="0"/>
            <a:endParaRPr lang="en-US" dirty="0"/>
          </a:p>
        </p:txBody>
      </p:sp>
      <p:sp>
        <p:nvSpPr>
          <p:cNvPr id="13" name="Title 1"/>
          <p:cNvSpPr>
            <a:spLocks noGrp="1"/>
          </p:cNvSpPr>
          <p:nvPr>
            <p:ph type="title"/>
          </p:nvPr>
        </p:nvSpPr>
        <p:spPr>
          <a:xfrm>
            <a:off x="457201" y="285839"/>
            <a:ext cx="8229600" cy="857515"/>
          </a:xfrm>
        </p:spPr>
        <p:txBody>
          <a:bodyPr>
            <a:normAutofit/>
          </a:bodyPr>
          <a:lstStyle>
            <a:lvl1pPr>
              <a:defRPr sz="2800">
                <a:solidFill>
                  <a:srgbClr val="48597F"/>
                </a:solidFill>
                <a:latin typeface="Lato Light"/>
                <a:cs typeface="Lato Light"/>
              </a:defRPr>
            </a:lvl1pPr>
          </a:lstStyle>
          <a:p>
            <a:r>
              <a:rPr lang="en-US" dirty="0"/>
              <a:t>Click to edit Master title style</a:t>
            </a:r>
          </a:p>
        </p:txBody>
      </p:sp>
      <p:sp>
        <p:nvSpPr>
          <p:cNvPr id="16" name="Text Placeholder 17"/>
          <p:cNvSpPr>
            <a:spLocks noGrp="1"/>
          </p:cNvSpPr>
          <p:nvPr>
            <p:ph type="body" sz="quarter" idx="23"/>
          </p:nvPr>
        </p:nvSpPr>
        <p:spPr>
          <a:xfrm>
            <a:off x="2057402" y="876571"/>
            <a:ext cx="5029199" cy="323950"/>
          </a:xfrm>
        </p:spPr>
        <p:txBody>
          <a:bodyPr>
            <a:noAutofit/>
          </a:bodyPr>
          <a:lstStyle>
            <a:lvl1pPr marL="0" indent="0" algn="ctr">
              <a:buFontTx/>
              <a:buNone/>
              <a:defRPr sz="1199" i="0">
                <a:solidFill>
                  <a:srgbClr val="1399EE"/>
                </a:solidFill>
                <a:latin typeface="Glegoo"/>
                <a:cs typeface="Glegoo"/>
              </a:defRPr>
            </a:lvl1pPr>
            <a:lvl2pPr marL="457142" indent="0">
              <a:buFontTx/>
              <a:buNone/>
              <a:defRPr sz="1050">
                <a:latin typeface="Mission Gothic Regular" pitchFamily="50" charset="0"/>
              </a:defRPr>
            </a:lvl2pPr>
            <a:lvl3pPr marL="914286" indent="0">
              <a:buFontTx/>
              <a:buNone/>
              <a:defRPr sz="1050">
                <a:latin typeface="Mission Gothic Regular" pitchFamily="50" charset="0"/>
              </a:defRPr>
            </a:lvl3pPr>
            <a:lvl4pPr marL="1371428" indent="0">
              <a:buFontTx/>
              <a:buNone/>
              <a:defRPr sz="1050">
                <a:latin typeface="Mission Gothic Regular" pitchFamily="50" charset="0"/>
              </a:defRPr>
            </a:lvl4pPr>
            <a:lvl5pPr marL="1828571" indent="0">
              <a:buFontTx/>
              <a:buNone/>
              <a:defRPr sz="1050">
                <a:latin typeface="Mission Gothic Regular" pitchFamily="50" charset="0"/>
              </a:defRPr>
            </a:lvl5pPr>
          </a:lstStyle>
          <a:p>
            <a:pPr lvl="0"/>
            <a:endParaRPr lang="en-US" dirty="0"/>
          </a:p>
        </p:txBody>
      </p:sp>
      <p:sp>
        <p:nvSpPr>
          <p:cNvPr id="17" name="Slide Number Placeholder 5"/>
          <p:cNvSpPr>
            <a:spLocks noGrp="1"/>
          </p:cNvSpPr>
          <p:nvPr>
            <p:ph type="sldNum" sz="quarter" idx="4"/>
          </p:nvPr>
        </p:nvSpPr>
        <p:spPr>
          <a:xfrm>
            <a:off x="4381500" y="4870367"/>
            <a:ext cx="381000" cy="274722"/>
          </a:xfrm>
          <a:prstGeom prst="rect">
            <a:avLst/>
          </a:prstGeom>
        </p:spPr>
        <p:txBody>
          <a:bodyPr vert="horz" lIns="91440" tIns="45720" rIns="91440" bIns="45720" rtlCol="0" anchor="ctr"/>
          <a:lstStyle>
            <a:lvl1pPr algn="r">
              <a:defRPr sz="1000">
                <a:solidFill>
                  <a:srgbClr val="FFFFFF"/>
                </a:solidFill>
                <a:latin typeface="Glegoo"/>
                <a:cs typeface="Glegoo"/>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F30D5C1-D155-2E40-A967-511B3BD0F2AE}" type="slidenum">
              <a:rPr kumimoji="0" lang="en-US" sz="1000" b="0" i="0" u="none" strike="noStrike" kern="1200" cap="none" spc="0" normalizeH="0" baseline="0" noProof="0" smtClean="0">
                <a:ln>
                  <a:noFill/>
                </a:ln>
                <a:solidFill>
                  <a:srgbClr val="FFFFFF"/>
                </a:solidFill>
                <a:effectLst/>
                <a:uLnTx/>
                <a:uFillTx/>
                <a:latin typeface="Glegoo"/>
                <a:ea typeface="+mn-ea"/>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solidFill>
              <a:effectLst/>
              <a:uLnTx/>
              <a:uFillTx/>
              <a:latin typeface="Glegoo"/>
              <a:ea typeface="+mn-ea"/>
            </a:endParaRPr>
          </a:p>
        </p:txBody>
      </p:sp>
    </p:spTree>
    <p:extLst>
      <p:ext uri="{BB962C8B-B14F-4D97-AF65-F5344CB8AC3E}">
        <p14:creationId xmlns:p14="http://schemas.microsoft.com/office/powerpoint/2010/main" val="2785603612"/>
      </p:ext>
    </p:extLst>
  </p:cSld>
  <p:clrMapOvr>
    <a:masterClrMapping/>
  </p:clrMapOvr>
  <p:transition spd="slow" advClick="0" advTm="3000">
    <p:randomBar dir="vert"/>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Half Page Image Layou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4572000" cy="5145088"/>
          </a:xfrm>
        </p:spPr>
        <p:txBody>
          <a:bodyPr/>
          <a:lstStyle/>
          <a:p>
            <a:endParaRPr lang="en-US"/>
          </a:p>
        </p:txBody>
      </p:sp>
      <p:sp>
        <p:nvSpPr>
          <p:cNvPr id="18" name="Text Placeholder 17"/>
          <p:cNvSpPr>
            <a:spLocks noGrp="1"/>
          </p:cNvSpPr>
          <p:nvPr>
            <p:ph type="body" sz="quarter" idx="15"/>
          </p:nvPr>
        </p:nvSpPr>
        <p:spPr>
          <a:xfrm>
            <a:off x="5029200" y="2038979"/>
            <a:ext cx="3505200" cy="990906"/>
          </a:xfrm>
        </p:spPr>
        <p:txBody>
          <a:bodyPr>
            <a:noAutofit/>
          </a:bodyPr>
          <a:lstStyle>
            <a:lvl1pPr marL="0" indent="0">
              <a:buFontTx/>
              <a:buNone/>
              <a:defRPr sz="1050">
                <a:solidFill>
                  <a:srgbClr val="7F7F7F"/>
                </a:solidFill>
              </a:defRPr>
            </a:lvl1pPr>
            <a:lvl2pPr marL="457142" indent="0">
              <a:buFontTx/>
              <a:buNone/>
              <a:defRPr sz="1100"/>
            </a:lvl2pPr>
            <a:lvl3pPr marL="914286" indent="0">
              <a:buFontTx/>
              <a:buNone/>
              <a:defRPr sz="1100"/>
            </a:lvl3pPr>
            <a:lvl4pPr marL="1371428" indent="0">
              <a:buFontTx/>
              <a:buNone/>
              <a:defRPr sz="1100"/>
            </a:lvl4pPr>
            <a:lvl5pPr marL="1828571" indent="0">
              <a:buFontTx/>
              <a:buNone/>
              <a:defRPr sz="1100"/>
            </a:lvl5pPr>
          </a:lstStyle>
          <a:p>
            <a:pPr lvl="0"/>
            <a:endParaRPr lang="en-US" dirty="0"/>
          </a:p>
        </p:txBody>
      </p:sp>
      <p:sp>
        <p:nvSpPr>
          <p:cNvPr id="20" name="Content Placeholder 19"/>
          <p:cNvSpPr>
            <a:spLocks noGrp="1"/>
          </p:cNvSpPr>
          <p:nvPr>
            <p:ph sz="quarter" idx="16"/>
          </p:nvPr>
        </p:nvSpPr>
        <p:spPr>
          <a:xfrm>
            <a:off x="5791201" y="3182336"/>
            <a:ext cx="2438399" cy="308070"/>
          </a:xfrm>
          <a:prstGeom prst="rect">
            <a:avLst/>
          </a:prstGeom>
          <a:noFill/>
        </p:spPr>
        <p:txBody>
          <a:bodyPr>
            <a:noAutofit/>
          </a:bodyPr>
          <a:lstStyle>
            <a:lvl1pPr marL="0" indent="0">
              <a:buFontTx/>
              <a:buNone/>
              <a:defRPr sz="1050">
                <a:solidFill>
                  <a:srgbClr val="7F7F7F"/>
                </a:solidFill>
              </a:defRPr>
            </a:lvl1pPr>
            <a:lvl2pPr marL="457142" indent="0">
              <a:buFontTx/>
              <a:buNone/>
              <a:defRPr/>
            </a:lvl2pPr>
            <a:lvl3pPr marL="914286" indent="0">
              <a:buFontTx/>
              <a:buNone/>
              <a:defRPr/>
            </a:lvl3pPr>
            <a:lvl4pPr marL="1371428" indent="0">
              <a:buFontTx/>
              <a:buNone/>
              <a:defRPr/>
            </a:lvl4pPr>
            <a:lvl5pPr marL="1828571" indent="0">
              <a:buFontTx/>
              <a:buNone/>
              <a:defRPr/>
            </a:lvl5pPr>
          </a:lstStyle>
          <a:p>
            <a:pPr lvl="0"/>
            <a:endParaRPr lang="en-US" dirty="0"/>
          </a:p>
        </p:txBody>
      </p:sp>
      <p:sp>
        <p:nvSpPr>
          <p:cNvPr id="21" name="Content Placeholder 19"/>
          <p:cNvSpPr>
            <a:spLocks noGrp="1"/>
          </p:cNvSpPr>
          <p:nvPr>
            <p:ph sz="quarter" idx="17"/>
          </p:nvPr>
        </p:nvSpPr>
        <p:spPr>
          <a:xfrm>
            <a:off x="5791201" y="3707977"/>
            <a:ext cx="2438399" cy="465263"/>
          </a:xfrm>
          <a:prstGeom prst="rect">
            <a:avLst/>
          </a:prstGeom>
          <a:noFill/>
        </p:spPr>
        <p:txBody>
          <a:bodyPr>
            <a:noAutofit/>
          </a:bodyPr>
          <a:lstStyle>
            <a:lvl1pPr marL="0" indent="0">
              <a:buFontTx/>
              <a:buNone/>
              <a:defRPr sz="1050">
                <a:solidFill>
                  <a:srgbClr val="7F7F7F"/>
                </a:solidFill>
              </a:defRPr>
            </a:lvl1pPr>
            <a:lvl2pPr marL="457142" indent="0">
              <a:buFontTx/>
              <a:buNone/>
              <a:defRPr/>
            </a:lvl2pPr>
            <a:lvl3pPr marL="914286" indent="0">
              <a:buFontTx/>
              <a:buNone/>
              <a:defRPr/>
            </a:lvl3pPr>
            <a:lvl4pPr marL="1371428" indent="0">
              <a:buFontTx/>
              <a:buNone/>
              <a:defRPr/>
            </a:lvl4pPr>
            <a:lvl5pPr marL="1828571" indent="0">
              <a:buFontTx/>
              <a:buNone/>
              <a:defRPr/>
            </a:lvl5pPr>
          </a:lstStyle>
          <a:p>
            <a:pPr lvl="0"/>
            <a:endParaRPr lang="en-US" dirty="0"/>
          </a:p>
        </p:txBody>
      </p:sp>
      <p:sp>
        <p:nvSpPr>
          <p:cNvPr id="23" name="Text Placeholder 22"/>
          <p:cNvSpPr>
            <a:spLocks noGrp="1"/>
          </p:cNvSpPr>
          <p:nvPr>
            <p:ph type="body" sz="quarter" idx="18"/>
          </p:nvPr>
        </p:nvSpPr>
        <p:spPr>
          <a:xfrm>
            <a:off x="5029200" y="1810312"/>
            <a:ext cx="3505200" cy="357297"/>
          </a:xfrm>
        </p:spPr>
        <p:txBody>
          <a:bodyPr>
            <a:noAutofit/>
          </a:bodyPr>
          <a:lstStyle>
            <a:lvl1pPr marL="0" indent="0">
              <a:buFontTx/>
              <a:buNone/>
              <a:defRPr sz="1199" b="0" i="0">
                <a:solidFill>
                  <a:srgbClr val="1399EE"/>
                </a:solidFill>
                <a:latin typeface="Glegoo"/>
                <a:ea typeface="Calibri" panose="020F0502020204030204"/>
                <a:cs typeface="Glegoo"/>
              </a:defRPr>
            </a:lvl1pPr>
            <a:lvl2pPr marL="457142" indent="0">
              <a:buFontTx/>
              <a:buNone/>
              <a:defRPr sz="1300">
                <a:latin typeface="Open Sans" pitchFamily="34" charset="0"/>
                <a:ea typeface="Open Sans" pitchFamily="34" charset="0"/>
                <a:cs typeface="Open Sans" pitchFamily="34" charset="0"/>
              </a:defRPr>
            </a:lvl2pPr>
            <a:lvl3pPr marL="914286" indent="0">
              <a:buFontTx/>
              <a:buNone/>
              <a:defRPr sz="1300">
                <a:latin typeface="Open Sans" pitchFamily="34" charset="0"/>
                <a:ea typeface="Open Sans" pitchFamily="34" charset="0"/>
                <a:cs typeface="Open Sans" pitchFamily="34" charset="0"/>
              </a:defRPr>
            </a:lvl3pPr>
            <a:lvl4pPr marL="1371428" indent="0">
              <a:buFontTx/>
              <a:buNone/>
              <a:defRPr sz="1300">
                <a:latin typeface="Open Sans" pitchFamily="34" charset="0"/>
                <a:ea typeface="Open Sans" pitchFamily="34" charset="0"/>
                <a:cs typeface="Open Sans" pitchFamily="34" charset="0"/>
              </a:defRPr>
            </a:lvl4pPr>
            <a:lvl5pPr marL="1828571" indent="0">
              <a:buFontTx/>
              <a:buNone/>
              <a:defRPr sz="1300">
                <a:latin typeface="Open Sans" pitchFamily="34" charset="0"/>
                <a:ea typeface="Open Sans" pitchFamily="34" charset="0"/>
                <a:cs typeface="Open Sans" pitchFamily="34" charset="0"/>
              </a:defRPr>
            </a:lvl5pPr>
          </a:lstStyle>
          <a:p>
            <a:pPr lvl="0"/>
            <a:endParaRPr lang="en-US" dirty="0"/>
          </a:p>
        </p:txBody>
      </p:sp>
      <p:sp>
        <p:nvSpPr>
          <p:cNvPr id="11" name="Title 1"/>
          <p:cNvSpPr>
            <a:spLocks noGrp="1"/>
          </p:cNvSpPr>
          <p:nvPr>
            <p:ph type="title"/>
          </p:nvPr>
        </p:nvSpPr>
        <p:spPr>
          <a:xfrm>
            <a:off x="5105401" y="666956"/>
            <a:ext cx="3581400" cy="857515"/>
          </a:xfrm>
        </p:spPr>
        <p:txBody>
          <a:bodyPr>
            <a:normAutofit/>
          </a:bodyPr>
          <a:lstStyle>
            <a:lvl1pPr algn="l">
              <a:defRPr sz="2800">
                <a:solidFill>
                  <a:srgbClr val="48597F"/>
                </a:solidFill>
                <a:latin typeface="Lato Light"/>
                <a:cs typeface="Lato Light"/>
              </a:defRPr>
            </a:lvl1pPr>
          </a:lstStyle>
          <a:p>
            <a:r>
              <a:rPr lang="en-US" dirty="0"/>
              <a:t>Click to edit Master title style</a:t>
            </a:r>
          </a:p>
        </p:txBody>
      </p:sp>
      <p:sp>
        <p:nvSpPr>
          <p:cNvPr id="13" name="Text Placeholder 17"/>
          <p:cNvSpPr>
            <a:spLocks noGrp="1"/>
          </p:cNvSpPr>
          <p:nvPr>
            <p:ph type="body" sz="quarter" idx="23"/>
          </p:nvPr>
        </p:nvSpPr>
        <p:spPr>
          <a:xfrm>
            <a:off x="5105401" y="1257688"/>
            <a:ext cx="2188633" cy="323950"/>
          </a:xfrm>
        </p:spPr>
        <p:txBody>
          <a:bodyPr>
            <a:noAutofit/>
          </a:bodyPr>
          <a:lstStyle>
            <a:lvl1pPr marL="0" indent="0" algn="l">
              <a:buFontTx/>
              <a:buNone/>
              <a:defRPr sz="1199" i="0">
                <a:solidFill>
                  <a:srgbClr val="1399EE"/>
                </a:solidFill>
                <a:latin typeface="Glegoo"/>
                <a:cs typeface="Glegoo"/>
              </a:defRPr>
            </a:lvl1pPr>
            <a:lvl2pPr marL="457142" indent="0">
              <a:buFontTx/>
              <a:buNone/>
              <a:defRPr sz="1050">
                <a:latin typeface="Mission Gothic Regular" pitchFamily="50" charset="0"/>
              </a:defRPr>
            </a:lvl2pPr>
            <a:lvl3pPr marL="914286" indent="0">
              <a:buFontTx/>
              <a:buNone/>
              <a:defRPr sz="1050">
                <a:latin typeface="Mission Gothic Regular" pitchFamily="50" charset="0"/>
              </a:defRPr>
            </a:lvl3pPr>
            <a:lvl4pPr marL="1371428" indent="0">
              <a:buFontTx/>
              <a:buNone/>
              <a:defRPr sz="1050">
                <a:latin typeface="Mission Gothic Regular" pitchFamily="50" charset="0"/>
              </a:defRPr>
            </a:lvl4pPr>
            <a:lvl5pPr marL="1828571" indent="0">
              <a:buFontTx/>
              <a:buNone/>
              <a:defRPr sz="1050">
                <a:latin typeface="Mission Gothic Regular" pitchFamily="50" charset="0"/>
              </a:defRPr>
            </a:lvl5pPr>
          </a:lstStyle>
          <a:p>
            <a:pPr lvl="0"/>
            <a:endParaRPr lang="en-US" dirty="0"/>
          </a:p>
        </p:txBody>
      </p:sp>
    </p:spTree>
    <p:extLst>
      <p:ext uri="{BB962C8B-B14F-4D97-AF65-F5344CB8AC3E}">
        <p14:creationId xmlns:p14="http://schemas.microsoft.com/office/powerpoint/2010/main" val="1983528078"/>
      </p:ext>
    </p:extLst>
  </p:cSld>
  <p:clrMapOvr>
    <a:masterClrMapping/>
  </p:clrMapOvr>
  <p:transition spd="slow" advClick="0" advTm="3000">
    <p:randomBar dir="vert"/>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6664737"/>
      </p:ext>
    </p:extLst>
  </p:cSld>
  <p:clrMapOvr>
    <a:masterClrMapping/>
  </p:clrMapOvr>
  <p:transition spd="slow" advClick="0" advTm="3000">
    <p:randomBar dir="vert"/>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sp>
        <p:nvSpPr>
          <p:cNvPr id="2" name="矩形 1"/>
          <p:cNvSpPr/>
          <p:nvPr userDrawn="1"/>
        </p:nvSpPr>
        <p:spPr>
          <a:xfrm>
            <a:off x="0" y="1"/>
            <a:ext cx="9144000" cy="5145088"/>
          </a:xfrm>
          <a:prstGeom prst="rect">
            <a:avLst/>
          </a:prstGeom>
          <a:gradFill>
            <a:gsLst>
              <a:gs pos="0">
                <a:schemeClr val="accent1">
                  <a:lumMod val="5000"/>
                  <a:lumOff val="95000"/>
                  <a:alpha val="84000"/>
                </a:schemeClr>
              </a:gs>
              <a:gs pos="56000">
                <a:srgbClr val="FCFDFA">
                  <a:alpha val="88000"/>
                </a:srgbClr>
              </a:gs>
              <a:gs pos="100000">
                <a:schemeClr val="bg1">
                  <a:alpha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Tree>
    <p:extLst>
      <p:ext uri="{BB962C8B-B14F-4D97-AF65-F5344CB8AC3E}">
        <p14:creationId xmlns:p14="http://schemas.microsoft.com/office/powerpoint/2010/main" val="1983860265"/>
      </p:ext>
    </p:extLst>
  </p:cSld>
  <p:clrMapOvr>
    <a:masterClrMapping/>
  </p:clrMapOvr>
  <p:transition spd="slow" advClick="0" advTm="3000">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562"/>
            <a:ext cx="5486400" cy="425185"/>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723"/>
            <a:ext cx="5486400" cy="308705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6749"/>
            <a:ext cx="5486400" cy="60383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4768736"/>
            <a:ext cx="2133600" cy="273929"/>
          </a:xfrm>
          <a:prstGeom prst="rect">
            <a:avLst/>
          </a:prstGeom>
        </p:spPr>
        <p:txBody>
          <a:bodyPr/>
          <a:lstStyle/>
          <a:p>
            <a:fld id="{83D34A37-F7C6-4CD6-B1EF-B622F1DA6BBD}" type="datetimeFigureOut">
              <a:rPr lang="zh-CN" altLang="en-US" smtClean="0"/>
              <a:t>2022/9/10</a:t>
            </a:fld>
            <a:endParaRPr lang="zh-CN" altLang="en-US"/>
          </a:p>
        </p:txBody>
      </p:sp>
      <p:sp>
        <p:nvSpPr>
          <p:cNvPr id="6" name="页脚占位符 5"/>
          <p:cNvSpPr>
            <a:spLocks noGrp="1"/>
          </p:cNvSpPr>
          <p:nvPr>
            <p:ph type="ftr" sz="quarter" idx="11"/>
          </p:nvPr>
        </p:nvSpPr>
        <p:spPr>
          <a:xfrm>
            <a:off x="3124200" y="4768736"/>
            <a:ext cx="2895600" cy="273929"/>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8736"/>
            <a:ext cx="2133600" cy="273929"/>
          </a:xfrm>
          <a:prstGeom prst="rect">
            <a:avLst/>
          </a:prstGeom>
        </p:spPr>
        <p:txBody>
          <a:bodyPr/>
          <a:lstStyle/>
          <a:p>
            <a:fld id="{D32ED739-09CA-4559-B218-CEE8A5F10ABE}" type="slidenum">
              <a:rPr lang="zh-CN" altLang="en-US" smtClean="0"/>
              <a:t>‹#›</a:t>
            </a:fld>
            <a:endParaRPr lang="zh-CN" altLang="en-US"/>
          </a:p>
        </p:txBody>
      </p:sp>
    </p:spTree>
    <p:extLst>
      <p:ext uri="{BB962C8B-B14F-4D97-AF65-F5344CB8AC3E}">
        <p14:creationId xmlns:p14="http://schemas.microsoft.com/office/powerpoint/2010/main" val="37760225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5088"/>
          </a:xfrm>
          <a:prstGeom prst="rect">
            <a:avLst/>
          </a:prstGeom>
        </p:spPr>
      </p:pic>
    </p:spTree>
    <p:extLst>
      <p:ext uri="{BB962C8B-B14F-4D97-AF65-F5344CB8AC3E}">
        <p14:creationId xmlns:p14="http://schemas.microsoft.com/office/powerpoint/2010/main" val="1552411017"/>
      </p:ext>
    </p:extLst>
  </p:cSld>
  <p:clrMapOvr>
    <a:masterClrMapping/>
  </p:clrMapOvr>
  <p:transition spd="slow" advClick="0" advTm="3000">
    <p:randomBar dir="vert"/>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20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7361"/>
            <a:ext cx="9144000" cy="5162449"/>
          </a:xfrm>
          <a:prstGeom prst="rect">
            <a:avLst/>
          </a:prstGeom>
        </p:spPr>
      </p:pic>
      <p:sp>
        <p:nvSpPr>
          <p:cNvPr id="3" name="矩形 2"/>
          <p:cNvSpPr/>
          <p:nvPr userDrawn="1"/>
        </p:nvSpPr>
        <p:spPr>
          <a:xfrm>
            <a:off x="0" y="0"/>
            <a:ext cx="9144000" cy="5145088"/>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Tree>
    <p:extLst>
      <p:ext uri="{BB962C8B-B14F-4D97-AF65-F5344CB8AC3E}">
        <p14:creationId xmlns:p14="http://schemas.microsoft.com/office/powerpoint/2010/main" val="119918212"/>
      </p:ext>
    </p:extLst>
  </p:cSld>
  <p:clrMapOvr>
    <a:masterClrMapping/>
  </p:clrMapOvr>
  <p:transition spd="slow" advClick="0" advTm="3000">
    <p:randomBar dir="vert"/>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合理交通结构">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5361858"/>
      </p:ext>
    </p:extLst>
  </p:cSld>
  <p:clrMapOvr>
    <a:masterClrMapping/>
  </p:clrMapOvr>
  <p:transition spd="slow" advClick="0" advTm="3000">
    <p:randomBar dir="vert"/>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Title 8"/>
          <p:cNvSpPr>
            <a:spLocks noGrp="1"/>
          </p:cNvSpPr>
          <p:nvPr>
            <p:ph type="title"/>
          </p:nvPr>
        </p:nvSpPr>
        <p:spPr>
          <a:xfrm>
            <a:off x="273050" y="512920"/>
            <a:ext cx="6489700" cy="524037"/>
          </a:xfrm>
          <a:prstGeom prst="rect">
            <a:avLst/>
          </a:prstGeom>
        </p:spPr>
        <p:txBody>
          <a:bodyPr lIns="68580" tIns="34290" rIns="68580" bIns="34290"/>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a:t>Click to edit Master title style</a:t>
            </a:r>
          </a:p>
        </p:txBody>
      </p:sp>
      <p:sp>
        <p:nvSpPr>
          <p:cNvPr id="6" name="Text Placeholder 27"/>
          <p:cNvSpPr>
            <a:spLocks noGrp="1"/>
          </p:cNvSpPr>
          <p:nvPr>
            <p:ph type="body" sz="quarter" idx="25"/>
          </p:nvPr>
        </p:nvSpPr>
        <p:spPr>
          <a:xfrm>
            <a:off x="273050" y="940384"/>
            <a:ext cx="6489700" cy="285887"/>
          </a:xfrm>
          <a:prstGeom prst="rect">
            <a:avLst/>
          </a:prstGeom>
        </p:spPr>
        <p:txBody>
          <a:bodyPr lIns="68580" tIns="34290" rIns="68580" bIns="34290"/>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a:t>Click to edit Master text styles</a:t>
            </a:r>
          </a:p>
        </p:txBody>
      </p:sp>
    </p:spTree>
    <p:extLst>
      <p:ext uri="{BB962C8B-B14F-4D97-AF65-F5344CB8AC3E}">
        <p14:creationId xmlns:p14="http://schemas.microsoft.com/office/powerpoint/2010/main" val="1775485017"/>
      </p:ext>
    </p:extLst>
  </p:cSld>
  <p:clrMapOvr>
    <a:masterClrMapping/>
  </p:clrMapOvr>
  <p:transition spd="slow" advClick="0" advTm="3000">
    <p:randomBar dir="vert"/>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12" name="图片占位符 11"/>
          <p:cNvSpPr>
            <a:spLocks noGrp="1"/>
          </p:cNvSpPr>
          <p:nvPr>
            <p:ph type="pic" sz="quarter" idx="12"/>
          </p:nvPr>
        </p:nvSpPr>
        <p:spPr>
          <a:xfrm>
            <a:off x="4765810" y="1238633"/>
            <a:ext cx="1562174" cy="1089261"/>
          </a:xfrm>
          <a:custGeom>
            <a:avLst/>
            <a:gdLst>
              <a:gd name="connsiteX0" fmla="*/ 0 w 2082899"/>
              <a:gd name="connsiteY0" fmla="*/ 0 h 1451900"/>
              <a:gd name="connsiteX1" fmla="*/ 2082899 w 2082899"/>
              <a:gd name="connsiteY1" fmla="*/ 0 h 1451900"/>
              <a:gd name="connsiteX2" fmla="*/ 2082899 w 2082899"/>
              <a:gd name="connsiteY2" fmla="*/ 1451900 h 1451900"/>
              <a:gd name="connsiteX3" fmla="*/ 0 w 2082899"/>
              <a:gd name="connsiteY3" fmla="*/ 1451900 h 1451900"/>
            </a:gdLst>
            <a:ahLst/>
            <a:cxnLst>
              <a:cxn ang="0">
                <a:pos x="connsiteX0" y="connsiteY0"/>
              </a:cxn>
              <a:cxn ang="0">
                <a:pos x="connsiteX1" y="connsiteY1"/>
              </a:cxn>
              <a:cxn ang="0">
                <a:pos x="connsiteX2" y="connsiteY2"/>
              </a:cxn>
              <a:cxn ang="0">
                <a:pos x="connsiteX3" y="connsiteY3"/>
              </a:cxn>
            </a:cxnLst>
            <a:rect l="l" t="t" r="r" b="b"/>
            <a:pathLst>
              <a:path w="2082899" h="1451900">
                <a:moveTo>
                  <a:pt x="0" y="0"/>
                </a:moveTo>
                <a:lnTo>
                  <a:pt x="2082899" y="0"/>
                </a:lnTo>
                <a:lnTo>
                  <a:pt x="2082899" y="1451900"/>
                </a:lnTo>
                <a:lnTo>
                  <a:pt x="0" y="1451900"/>
                </a:lnTo>
                <a:close/>
              </a:path>
            </a:pathLst>
          </a:custGeom>
        </p:spPr>
        <p:txBody>
          <a:bodyPr wrap="square">
            <a:noAutofit/>
          </a:bodyPr>
          <a:lstStyle>
            <a:lvl1pPr>
              <a:defRPr>
                <a:latin typeface="汉仪夏日体W" panose="00020600040101010101" pitchFamily="18" charset="-122"/>
                <a:ea typeface="汉仪夏日体W" panose="00020600040101010101" pitchFamily="18" charset="-122"/>
              </a:defRPr>
            </a:lvl1pPr>
          </a:lstStyle>
          <a:p>
            <a:endParaRPr lang="zh-CN" altLang="en-US" dirty="0"/>
          </a:p>
        </p:txBody>
      </p:sp>
      <p:sp>
        <p:nvSpPr>
          <p:cNvPr id="15" name="图片占位符 14"/>
          <p:cNvSpPr>
            <a:spLocks noGrp="1"/>
          </p:cNvSpPr>
          <p:nvPr>
            <p:ph type="pic" sz="quarter" idx="13"/>
          </p:nvPr>
        </p:nvSpPr>
        <p:spPr>
          <a:xfrm>
            <a:off x="4765810" y="2873172"/>
            <a:ext cx="1562174" cy="1089261"/>
          </a:xfrm>
          <a:custGeom>
            <a:avLst/>
            <a:gdLst>
              <a:gd name="connsiteX0" fmla="*/ 0 w 2082899"/>
              <a:gd name="connsiteY0" fmla="*/ 0 h 1451900"/>
              <a:gd name="connsiteX1" fmla="*/ 2082899 w 2082899"/>
              <a:gd name="connsiteY1" fmla="*/ 0 h 1451900"/>
              <a:gd name="connsiteX2" fmla="*/ 2082899 w 2082899"/>
              <a:gd name="connsiteY2" fmla="*/ 1451900 h 1451900"/>
              <a:gd name="connsiteX3" fmla="*/ 0 w 2082899"/>
              <a:gd name="connsiteY3" fmla="*/ 1451900 h 1451900"/>
            </a:gdLst>
            <a:ahLst/>
            <a:cxnLst>
              <a:cxn ang="0">
                <a:pos x="connsiteX0" y="connsiteY0"/>
              </a:cxn>
              <a:cxn ang="0">
                <a:pos x="connsiteX1" y="connsiteY1"/>
              </a:cxn>
              <a:cxn ang="0">
                <a:pos x="connsiteX2" y="connsiteY2"/>
              </a:cxn>
              <a:cxn ang="0">
                <a:pos x="connsiteX3" y="connsiteY3"/>
              </a:cxn>
            </a:cxnLst>
            <a:rect l="l" t="t" r="r" b="b"/>
            <a:pathLst>
              <a:path w="2082899" h="1451900">
                <a:moveTo>
                  <a:pt x="0" y="0"/>
                </a:moveTo>
                <a:lnTo>
                  <a:pt x="2082899" y="0"/>
                </a:lnTo>
                <a:lnTo>
                  <a:pt x="2082899" y="1451900"/>
                </a:lnTo>
                <a:lnTo>
                  <a:pt x="0" y="1451900"/>
                </a:lnTo>
                <a:close/>
              </a:path>
            </a:pathLst>
          </a:custGeom>
        </p:spPr>
        <p:txBody>
          <a:bodyPr wrap="square">
            <a:noAutofit/>
          </a:bodyPr>
          <a:lstStyle>
            <a:lvl1pPr>
              <a:defRPr>
                <a:latin typeface="汉仪夏日体W" panose="00020600040101010101" pitchFamily="18" charset="-122"/>
                <a:ea typeface="汉仪夏日体W" panose="00020600040101010101" pitchFamily="18" charset="-122"/>
              </a:defRPr>
            </a:lvl1pPr>
          </a:lstStyle>
          <a:p>
            <a:endParaRPr lang="zh-CN" altLang="en-US" dirty="0"/>
          </a:p>
        </p:txBody>
      </p:sp>
      <p:sp>
        <p:nvSpPr>
          <p:cNvPr id="13" name="图片占位符 12"/>
          <p:cNvSpPr>
            <a:spLocks noGrp="1"/>
          </p:cNvSpPr>
          <p:nvPr>
            <p:ph type="pic" sz="quarter" idx="10"/>
          </p:nvPr>
        </p:nvSpPr>
        <p:spPr>
          <a:xfrm>
            <a:off x="1132439" y="1238633"/>
            <a:ext cx="1562174" cy="1089261"/>
          </a:xfrm>
          <a:custGeom>
            <a:avLst/>
            <a:gdLst>
              <a:gd name="connsiteX0" fmla="*/ 0 w 2082899"/>
              <a:gd name="connsiteY0" fmla="*/ 0 h 1451900"/>
              <a:gd name="connsiteX1" fmla="*/ 2082899 w 2082899"/>
              <a:gd name="connsiteY1" fmla="*/ 0 h 1451900"/>
              <a:gd name="connsiteX2" fmla="*/ 2082899 w 2082899"/>
              <a:gd name="connsiteY2" fmla="*/ 1451900 h 1451900"/>
              <a:gd name="connsiteX3" fmla="*/ 0 w 2082899"/>
              <a:gd name="connsiteY3" fmla="*/ 1451900 h 1451900"/>
            </a:gdLst>
            <a:ahLst/>
            <a:cxnLst>
              <a:cxn ang="0">
                <a:pos x="connsiteX0" y="connsiteY0"/>
              </a:cxn>
              <a:cxn ang="0">
                <a:pos x="connsiteX1" y="connsiteY1"/>
              </a:cxn>
              <a:cxn ang="0">
                <a:pos x="connsiteX2" y="connsiteY2"/>
              </a:cxn>
              <a:cxn ang="0">
                <a:pos x="connsiteX3" y="connsiteY3"/>
              </a:cxn>
            </a:cxnLst>
            <a:rect l="l" t="t" r="r" b="b"/>
            <a:pathLst>
              <a:path w="2082899" h="1451900">
                <a:moveTo>
                  <a:pt x="0" y="0"/>
                </a:moveTo>
                <a:lnTo>
                  <a:pt x="2082899" y="0"/>
                </a:lnTo>
                <a:lnTo>
                  <a:pt x="2082899" y="1451900"/>
                </a:lnTo>
                <a:lnTo>
                  <a:pt x="0" y="1451900"/>
                </a:lnTo>
                <a:close/>
              </a:path>
            </a:pathLst>
          </a:custGeom>
        </p:spPr>
        <p:txBody>
          <a:bodyPr wrap="square">
            <a:noAutofit/>
          </a:bodyPr>
          <a:lstStyle>
            <a:lvl1pPr>
              <a:defRPr>
                <a:latin typeface="汉仪夏日体W" panose="00020600040101010101" pitchFamily="18" charset="-122"/>
                <a:ea typeface="汉仪夏日体W" panose="00020600040101010101" pitchFamily="18" charset="-122"/>
              </a:defRPr>
            </a:lvl1pPr>
          </a:lstStyle>
          <a:p>
            <a:endParaRPr lang="zh-CN" altLang="en-US" dirty="0"/>
          </a:p>
        </p:txBody>
      </p:sp>
      <p:sp>
        <p:nvSpPr>
          <p:cNvPr id="14" name="图片占位符 13"/>
          <p:cNvSpPr>
            <a:spLocks noGrp="1"/>
          </p:cNvSpPr>
          <p:nvPr>
            <p:ph type="pic" sz="quarter" idx="11"/>
          </p:nvPr>
        </p:nvSpPr>
        <p:spPr>
          <a:xfrm>
            <a:off x="1132439" y="2873172"/>
            <a:ext cx="1562174" cy="1089261"/>
          </a:xfrm>
          <a:custGeom>
            <a:avLst/>
            <a:gdLst>
              <a:gd name="connsiteX0" fmla="*/ 0 w 2082899"/>
              <a:gd name="connsiteY0" fmla="*/ 0 h 1451900"/>
              <a:gd name="connsiteX1" fmla="*/ 2082899 w 2082899"/>
              <a:gd name="connsiteY1" fmla="*/ 0 h 1451900"/>
              <a:gd name="connsiteX2" fmla="*/ 2082899 w 2082899"/>
              <a:gd name="connsiteY2" fmla="*/ 1451900 h 1451900"/>
              <a:gd name="connsiteX3" fmla="*/ 0 w 2082899"/>
              <a:gd name="connsiteY3" fmla="*/ 1451900 h 1451900"/>
            </a:gdLst>
            <a:ahLst/>
            <a:cxnLst>
              <a:cxn ang="0">
                <a:pos x="connsiteX0" y="connsiteY0"/>
              </a:cxn>
              <a:cxn ang="0">
                <a:pos x="connsiteX1" y="connsiteY1"/>
              </a:cxn>
              <a:cxn ang="0">
                <a:pos x="connsiteX2" y="connsiteY2"/>
              </a:cxn>
              <a:cxn ang="0">
                <a:pos x="connsiteX3" y="connsiteY3"/>
              </a:cxn>
            </a:cxnLst>
            <a:rect l="l" t="t" r="r" b="b"/>
            <a:pathLst>
              <a:path w="2082899" h="1451900">
                <a:moveTo>
                  <a:pt x="0" y="0"/>
                </a:moveTo>
                <a:lnTo>
                  <a:pt x="2082899" y="0"/>
                </a:lnTo>
                <a:lnTo>
                  <a:pt x="2082899" y="1451900"/>
                </a:lnTo>
                <a:lnTo>
                  <a:pt x="0" y="1451900"/>
                </a:lnTo>
                <a:close/>
              </a:path>
            </a:pathLst>
          </a:custGeom>
        </p:spPr>
        <p:txBody>
          <a:bodyPr wrap="square">
            <a:noAutofit/>
          </a:bodyPr>
          <a:lstStyle>
            <a:lvl1pPr>
              <a:defRPr>
                <a:latin typeface="汉仪夏日体W" panose="00020600040101010101" pitchFamily="18" charset="-122"/>
                <a:ea typeface="汉仪夏日体W" panose="00020600040101010101" pitchFamily="18" charset="-122"/>
              </a:defRPr>
            </a:lvl1pPr>
          </a:lstStyle>
          <a:p>
            <a:endParaRPr lang="zh-CN" altLang="en-US" dirty="0"/>
          </a:p>
        </p:txBody>
      </p:sp>
    </p:spTree>
    <p:extLst>
      <p:ext uri="{BB962C8B-B14F-4D97-AF65-F5344CB8AC3E}">
        <p14:creationId xmlns:p14="http://schemas.microsoft.com/office/powerpoint/2010/main" val="3122117076"/>
      </p:ext>
    </p:extLst>
  </p:cSld>
  <p:clrMapOvr>
    <a:masterClrMapping/>
  </p:clrMapOvr>
  <p:transition spd="slow" advClick="0" advTm="3000">
    <p:randomBar dir="vert"/>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15_自定义版式">
    <p:spTree>
      <p:nvGrpSpPr>
        <p:cNvPr id="1" name=""/>
        <p:cNvGrpSpPr/>
        <p:nvPr/>
      </p:nvGrpSpPr>
      <p:grpSpPr>
        <a:xfrm>
          <a:off x="0" y="0"/>
          <a:ext cx="0" cy="0"/>
          <a:chOff x="0" y="0"/>
          <a:chExt cx="0" cy="0"/>
        </a:xfrm>
      </p:grpSpPr>
      <p:sp>
        <p:nvSpPr>
          <p:cNvPr id="6" name="图片占位符 5">
            <a:extLst>
              <a:ext uri="{FF2B5EF4-FFF2-40B4-BE49-F238E27FC236}">
                <a16:creationId xmlns:a16="http://schemas.microsoft.com/office/drawing/2014/main" id="{1ABD6C95-1F10-4D01-91D3-BF5008DD33F9}"/>
              </a:ext>
            </a:extLst>
          </p:cNvPr>
          <p:cNvSpPr>
            <a:spLocks noGrp="1"/>
          </p:cNvSpPr>
          <p:nvPr>
            <p:ph type="pic" sz="quarter" idx="10"/>
          </p:nvPr>
        </p:nvSpPr>
        <p:spPr>
          <a:xfrm>
            <a:off x="903330" y="1472928"/>
            <a:ext cx="3379272" cy="1763860"/>
          </a:xfrm>
          <a:custGeom>
            <a:avLst/>
            <a:gdLst>
              <a:gd name="connsiteX0" fmla="*/ 0 w 4505696"/>
              <a:gd name="connsiteY0" fmla="*/ 0 h 2351088"/>
              <a:gd name="connsiteX1" fmla="*/ 4505696 w 4505696"/>
              <a:gd name="connsiteY1" fmla="*/ 0 h 2351088"/>
              <a:gd name="connsiteX2" fmla="*/ 4505696 w 4505696"/>
              <a:gd name="connsiteY2" fmla="*/ 2351088 h 2351088"/>
              <a:gd name="connsiteX3" fmla="*/ 0 w 4505696"/>
              <a:gd name="connsiteY3" fmla="*/ 2351088 h 2351088"/>
            </a:gdLst>
            <a:ahLst/>
            <a:cxnLst>
              <a:cxn ang="0">
                <a:pos x="connsiteX0" y="connsiteY0"/>
              </a:cxn>
              <a:cxn ang="0">
                <a:pos x="connsiteX1" y="connsiteY1"/>
              </a:cxn>
              <a:cxn ang="0">
                <a:pos x="connsiteX2" y="connsiteY2"/>
              </a:cxn>
              <a:cxn ang="0">
                <a:pos x="connsiteX3" y="connsiteY3"/>
              </a:cxn>
            </a:cxnLst>
            <a:rect l="l" t="t" r="r" b="b"/>
            <a:pathLst>
              <a:path w="4505696" h="2351088">
                <a:moveTo>
                  <a:pt x="0" y="0"/>
                </a:moveTo>
                <a:lnTo>
                  <a:pt x="4505696" y="0"/>
                </a:lnTo>
                <a:lnTo>
                  <a:pt x="4505696" y="2351088"/>
                </a:lnTo>
                <a:lnTo>
                  <a:pt x="0" y="2351088"/>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232713308"/>
      </p:ext>
    </p:extLst>
  </p:cSld>
  <p:clrMapOvr>
    <a:masterClrMapping/>
  </p:clrMapOvr>
  <p:transition spd="slow" advClick="0" advTm="3000">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29" Type="http://schemas.openxmlformats.org/officeDocument/2006/relationships/image" Target="../media/image1.jpg"/><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theme" Target="../theme/theme3.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slideLayout" Target="../slideLayouts/slideLayout6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26" Type="http://schemas.openxmlformats.org/officeDocument/2006/relationships/slideLayout" Target="../slideLayouts/slideLayout94.xml"/><Relationship Id="rId3" Type="http://schemas.openxmlformats.org/officeDocument/2006/relationships/slideLayout" Target="../slideLayouts/slideLayout71.xml"/><Relationship Id="rId21" Type="http://schemas.openxmlformats.org/officeDocument/2006/relationships/slideLayout" Target="../slideLayouts/slideLayout89.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5" Type="http://schemas.openxmlformats.org/officeDocument/2006/relationships/slideLayout" Target="../slideLayouts/slideLayout93.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29" Type="http://schemas.openxmlformats.org/officeDocument/2006/relationships/image" Target="../media/image1.jpg"/><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24" Type="http://schemas.openxmlformats.org/officeDocument/2006/relationships/slideLayout" Target="../slideLayouts/slideLayout92.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slideLayout" Target="../slideLayouts/slideLayout91.xml"/><Relationship Id="rId28" Type="http://schemas.openxmlformats.org/officeDocument/2006/relationships/theme" Target="../theme/theme4.xml"/><Relationship Id="rId10" Type="http://schemas.openxmlformats.org/officeDocument/2006/relationships/slideLayout" Target="../slideLayouts/slideLayout78.xml"/><Relationship Id="rId19" Type="http://schemas.openxmlformats.org/officeDocument/2006/relationships/slideLayout" Target="../slideLayouts/slideLayout87.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slideLayout" Target="../slideLayouts/slideLayout90.xml"/><Relationship Id="rId27"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t="-21000" b="-2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1144556"/>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6352"/>
            <a:ext cx="9144000" cy="5151440"/>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341"/>
            <a:ext cx="6447501" cy="99090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1620943"/>
            <a:ext cx="6447501" cy="291147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4532421"/>
            <a:ext cx="683954" cy="273928"/>
          </a:xfrm>
          <a:prstGeom prst="rect">
            <a:avLst/>
          </a:prstGeom>
        </p:spPr>
        <p:txBody>
          <a:bodyPr vert="horz" lIns="91440" tIns="45720" rIns="91440" bIns="45720" rtlCol="0" anchor="ctr"/>
          <a:lstStyle>
            <a:lvl1pPr algn="r">
              <a:defRPr sz="675">
                <a:solidFill>
                  <a:schemeClr val="tx1">
                    <a:tint val="75000"/>
                  </a:schemeClr>
                </a:solidFill>
              </a:defRPr>
            </a:lvl1pPr>
          </a:lstStyle>
          <a:p>
            <a:fld id="{6F8E7026-63EA-4E95-95C8-913B599A53F8}" type="datetimeFigureOut">
              <a:rPr lang="zh-CN" altLang="en-US" smtClean="0"/>
              <a:t>2022/9/10</a:t>
            </a:fld>
            <a:endParaRPr lang="zh-CN" altLang="en-US"/>
          </a:p>
        </p:txBody>
      </p:sp>
      <p:sp>
        <p:nvSpPr>
          <p:cNvPr id="5" name="Footer Placeholder 4"/>
          <p:cNvSpPr>
            <a:spLocks noGrp="1"/>
          </p:cNvSpPr>
          <p:nvPr>
            <p:ph type="ftr" sz="quarter" idx="3"/>
          </p:nvPr>
        </p:nvSpPr>
        <p:spPr>
          <a:xfrm>
            <a:off x="508001" y="4532421"/>
            <a:ext cx="4723209" cy="273928"/>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42998" y="4532421"/>
            <a:ext cx="512504" cy="273928"/>
          </a:xfrm>
          <a:prstGeom prst="rect">
            <a:avLst/>
          </a:prstGeom>
        </p:spPr>
        <p:txBody>
          <a:bodyPr vert="horz" lIns="91440" tIns="45720" rIns="91440" bIns="45720" rtlCol="0" anchor="ctr"/>
          <a:lstStyle>
            <a:lvl1pPr algn="r">
              <a:defRPr sz="675">
                <a:solidFill>
                  <a:schemeClr val="accent1"/>
                </a:solidFill>
              </a:defRPr>
            </a:lvl1pPr>
          </a:lstStyle>
          <a:p>
            <a:fld id="{C0B81586-A5D1-45E3-A381-D13370D402AE}" type="slidenum">
              <a:rPr lang="zh-CN" altLang="en-US" smtClean="0"/>
              <a:t>‹#›</a:t>
            </a:fld>
            <a:endParaRPr lang="zh-CN" altLang="en-US"/>
          </a:p>
        </p:txBody>
      </p:sp>
    </p:spTree>
    <p:extLst>
      <p:ext uri="{BB962C8B-B14F-4D97-AF65-F5344CB8AC3E}">
        <p14:creationId xmlns:p14="http://schemas.microsoft.com/office/powerpoint/2010/main" val="3786177758"/>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661" r:id="rId18"/>
    <p:sldLayoutId id="2147483668" r:id="rId19"/>
    <p:sldLayoutId id="2147483669" r:id="rId20"/>
    <p:sldLayoutId id="2147483687" r:id="rId21"/>
    <p:sldLayoutId id="2147483688" r:id="rId22"/>
    <p:sldLayoutId id="2147483689" r:id="rId23"/>
    <p:sldLayoutId id="2147483690" r:id="rId24"/>
    <p:sldLayoutId id="2147483691" r:id="rId25"/>
    <p:sldLayoutId id="2147483692" r:id="rId26"/>
    <p:sldLayoutId id="2147483693" r:id="rId27"/>
    <p:sldLayoutId id="2147483694" r:id="rId28"/>
  </p:sldLayoutIdLst>
  <p:transition spd="slow">
    <p:randomBar dir="vert"/>
  </p:transition>
  <p:timing>
    <p:tnLst>
      <p:par>
        <p:cTn id="1" dur="indefinite" restart="never" nodeType="tmRoot"/>
      </p:par>
    </p:tnLst>
  </p:timing>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29">
            <a:lum/>
          </a:blip>
          <a:srcRect/>
          <a:stretch>
            <a:fillRect t="-21000" b="-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929"/>
            <a:ext cx="7886700" cy="994479"/>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642"/>
            <a:ext cx="7886700" cy="3264511"/>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8735"/>
            <a:ext cx="2057400" cy="273928"/>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6F8E7026-63EA-4E95-95C8-913B599A53F8}"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cs typeface="+mn-cs"/>
              </a:rPr>
              <a:pPr marL="0" marR="0" lvl="0" indent="0" algn="l" defTabSz="457200" rtl="0" eaLnBrk="1" fontAlgn="auto" latinLnBrk="0" hangingPunct="1">
                <a:lnSpc>
                  <a:spcPct val="100000"/>
                </a:lnSpc>
                <a:spcBef>
                  <a:spcPts val="0"/>
                </a:spcBef>
                <a:spcAft>
                  <a:spcPts val="0"/>
                </a:spcAft>
                <a:buClrTx/>
                <a:buSzTx/>
                <a:buFontTx/>
                <a:buNone/>
                <a:tabLst/>
                <a:defRPr/>
              </a:pPr>
              <a:t>2022/9/10</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
        <p:nvSpPr>
          <p:cNvPr id="5" name="Footer Placeholder 4"/>
          <p:cNvSpPr>
            <a:spLocks noGrp="1"/>
          </p:cNvSpPr>
          <p:nvPr>
            <p:ph type="ftr" sz="quarter" idx="3"/>
          </p:nvPr>
        </p:nvSpPr>
        <p:spPr>
          <a:xfrm>
            <a:off x="3028950" y="4768735"/>
            <a:ext cx="3086100" cy="273928"/>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
        <p:nvSpPr>
          <p:cNvPr id="6" name="Slide Number Placeholder 5"/>
          <p:cNvSpPr>
            <a:spLocks noGrp="1"/>
          </p:cNvSpPr>
          <p:nvPr>
            <p:ph type="sldNum" sz="quarter" idx="4"/>
          </p:nvPr>
        </p:nvSpPr>
        <p:spPr>
          <a:xfrm>
            <a:off x="6457950" y="4768735"/>
            <a:ext cx="2057400" cy="273928"/>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C0B81586-A5D1-45E3-A381-D13370D402AE}"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Tree>
    <p:extLst>
      <p:ext uri="{BB962C8B-B14F-4D97-AF65-F5344CB8AC3E}">
        <p14:creationId xmlns:p14="http://schemas.microsoft.com/office/powerpoint/2010/main" val="738715091"/>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78" r:id="rId15"/>
    <p:sldLayoutId id="2147483779" r:id="rId16"/>
    <p:sldLayoutId id="2147483780" r:id="rId17"/>
    <p:sldLayoutId id="2147483781" r:id="rId18"/>
    <p:sldLayoutId id="2147483782" r:id="rId19"/>
    <p:sldLayoutId id="2147483783" r:id="rId20"/>
    <p:sldLayoutId id="2147483784" r:id="rId21"/>
    <p:sldLayoutId id="2147483785" r:id="rId22"/>
    <p:sldLayoutId id="2147483786" r:id="rId23"/>
    <p:sldLayoutId id="2147483787" r:id="rId24"/>
    <p:sldLayoutId id="2147483788" r:id="rId25"/>
    <p:sldLayoutId id="2147483789" r:id="rId26"/>
    <p:sldLayoutId id="2147483790" r:id="rId27"/>
  </p:sldLayoutIdLst>
  <p:transition spd="slow" advClick="0" advTm="3000">
    <p:randomBar dir="vert"/>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29">
            <a:lum/>
          </a:blip>
          <a:srcRect/>
          <a:stretch>
            <a:fillRect t="-21000" b="-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929"/>
            <a:ext cx="7886700" cy="994479"/>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642"/>
            <a:ext cx="7886700" cy="3264511"/>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8735"/>
            <a:ext cx="2057400" cy="273928"/>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6F8E7026-63EA-4E95-95C8-913B599A53F8}"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cs typeface="+mn-cs"/>
              </a:rPr>
              <a:pPr marL="0" marR="0" lvl="0" indent="0" algn="l" defTabSz="457200" rtl="0" eaLnBrk="1" fontAlgn="auto" latinLnBrk="0" hangingPunct="1">
                <a:lnSpc>
                  <a:spcPct val="100000"/>
                </a:lnSpc>
                <a:spcBef>
                  <a:spcPts val="0"/>
                </a:spcBef>
                <a:spcAft>
                  <a:spcPts val="0"/>
                </a:spcAft>
                <a:buClrTx/>
                <a:buSzTx/>
                <a:buFontTx/>
                <a:buNone/>
                <a:tabLst/>
                <a:defRPr/>
              </a:pPr>
              <a:t>2022/9/10</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
        <p:nvSpPr>
          <p:cNvPr id="5" name="Footer Placeholder 4"/>
          <p:cNvSpPr>
            <a:spLocks noGrp="1"/>
          </p:cNvSpPr>
          <p:nvPr>
            <p:ph type="ftr" sz="quarter" idx="3"/>
          </p:nvPr>
        </p:nvSpPr>
        <p:spPr>
          <a:xfrm>
            <a:off x="3028950" y="4768735"/>
            <a:ext cx="3086100" cy="273928"/>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
        <p:nvSpPr>
          <p:cNvPr id="6" name="Slide Number Placeholder 5"/>
          <p:cNvSpPr>
            <a:spLocks noGrp="1"/>
          </p:cNvSpPr>
          <p:nvPr>
            <p:ph type="sldNum" sz="quarter" idx="4"/>
          </p:nvPr>
        </p:nvSpPr>
        <p:spPr>
          <a:xfrm>
            <a:off x="6457950" y="4768735"/>
            <a:ext cx="2057400" cy="273928"/>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C0B81586-A5D1-45E3-A381-D13370D402AE}"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Tree>
    <p:extLst>
      <p:ext uri="{BB962C8B-B14F-4D97-AF65-F5344CB8AC3E}">
        <p14:creationId xmlns:p14="http://schemas.microsoft.com/office/powerpoint/2010/main" val="3708955950"/>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 id="2147483805" r:id="rId14"/>
    <p:sldLayoutId id="2147483806" r:id="rId15"/>
    <p:sldLayoutId id="2147483807" r:id="rId16"/>
    <p:sldLayoutId id="2147483808" r:id="rId17"/>
    <p:sldLayoutId id="2147483809" r:id="rId18"/>
    <p:sldLayoutId id="2147483810" r:id="rId19"/>
    <p:sldLayoutId id="2147483811" r:id="rId20"/>
    <p:sldLayoutId id="2147483812" r:id="rId21"/>
    <p:sldLayoutId id="2147483813" r:id="rId22"/>
    <p:sldLayoutId id="2147483814" r:id="rId23"/>
    <p:sldLayoutId id="2147483815" r:id="rId24"/>
    <p:sldLayoutId id="2147483816" r:id="rId25"/>
    <p:sldLayoutId id="2147483817" r:id="rId26"/>
    <p:sldLayoutId id="2147483818" r:id="rId27"/>
  </p:sldLayoutIdLst>
  <p:transition spd="slow" advClick="0" advTm="3000">
    <p:randomBar dir="vert"/>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f"/><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0.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0.xml"/><Relationship Id="rId1" Type="http://schemas.openxmlformats.org/officeDocument/2006/relationships/slideLayout" Target="../slideLayouts/slideLayout49.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1.xml"/><Relationship Id="rId1" Type="http://schemas.openxmlformats.org/officeDocument/2006/relationships/slideLayout" Target="../slideLayouts/slideLayout77.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0.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文本框 5">
            <a:extLst>
              <a:ext uri="{FF2B5EF4-FFF2-40B4-BE49-F238E27FC236}">
                <a16:creationId xmlns:a16="http://schemas.microsoft.com/office/drawing/2014/main" id="{26001A2C-CC03-46A1-97FA-AE77C05CE0A4}"/>
              </a:ext>
            </a:extLst>
          </p:cNvPr>
          <p:cNvSpPr txBox="1"/>
          <p:nvPr/>
        </p:nvSpPr>
        <p:spPr>
          <a:xfrm>
            <a:off x="2420137" y="1738911"/>
            <a:ext cx="4054344" cy="72049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prstTxWarp prst="textWave4">
              <a:avLst/>
            </a:prstTxWarp>
            <a:spAutoFit/>
            <a:scene3d>
              <a:camera prst="orthographicFront"/>
              <a:lightRig rig="glow" dir="t"/>
            </a:scene3d>
            <a:sp3d>
              <a:bevelT w="12700" h="12700"/>
              <a:bevelB w="31750" h="25400"/>
            </a:sp3d>
          </a:bodyPr>
          <a:lstStyle/>
          <a:p>
            <a:pPr algn="ctr"/>
            <a:r>
              <a:rPr lang="en-US" altLang="zh-CN" sz="4800" b="1" dirty="0" smtClean="0">
                <a:solidFill>
                  <a:srgbClr val="EF7A39"/>
                </a:solidFill>
                <a:effectLst>
                  <a:outerShdw blurRad="25400" dist="38100" dir="2700000" algn="tl" rotWithShape="0">
                    <a:prstClr val="black">
                      <a:alpha val="44000"/>
                    </a:prstClr>
                  </a:outerShdw>
                </a:effectLst>
                <a:latin typeface="Times New Roman" panose="02020603050405020304" pitchFamily="18" charset="0"/>
                <a:ea typeface="汉仪夏日体W" panose="00020600040101010101" pitchFamily="18" charset="-122"/>
                <a:cs typeface="Times New Roman" panose="02020603050405020304" pitchFamily="18" charset="0"/>
              </a:rPr>
              <a:t> </a:t>
            </a:r>
            <a:r>
              <a:rPr lang="vi-VN" altLang="zh-CN" sz="4800" b="1" dirty="0" smtClean="0">
                <a:solidFill>
                  <a:srgbClr val="002060"/>
                </a:solidFill>
                <a:effectLst>
                  <a:outerShdw blurRad="25400" dist="38100" dir="2700000" algn="tl" rotWithShape="0">
                    <a:prstClr val="black">
                      <a:alpha val="44000"/>
                    </a:prstClr>
                  </a:outerShdw>
                </a:effectLst>
                <a:latin typeface="Times New Roman" panose="02020603050405020304" pitchFamily="18" charset="0"/>
                <a:ea typeface="汉仪夏日体W" panose="00020600040101010101" pitchFamily="18" charset="-122"/>
                <a:cs typeface="Times New Roman" panose="02020603050405020304" pitchFamily="18" charset="0"/>
              </a:rPr>
              <a:t>ÔN </a:t>
            </a:r>
            <a:r>
              <a:rPr lang="vi-VN" altLang="zh-CN" sz="4800" b="1" dirty="0">
                <a:solidFill>
                  <a:srgbClr val="002060"/>
                </a:solidFill>
                <a:effectLst>
                  <a:outerShdw blurRad="25400" dist="38100" dir="2700000" algn="tl" rotWithShape="0">
                    <a:prstClr val="black">
                      <a:alpha val="44000"/>
                    </a:prstClr>
                  </a:outerShdw>
                </a:effectLst>
                <a:latin typeface="Times New Roman" panose="02020603050405020304" pitchFamily="18" charset="0"/>
                <a:ea typeface="汉仪夏日体W" panose="00020600040101010101" pitchFamily="18" charset="-122"/>
                <a:cs typeface="Times New Roman" panose="02020603050405020304" pitchFamily="18" charset="0"/>
              </a:rPr>
              <a:t>TẬP</a:t>
            </a:r>
            <a:endParaRPr lang="zh-CN" altLang="en-US" sz="4800" b="1" dirty="0">
              <a:solidFill>
                <a:srgbClr val="002060"/>
              </a:solidFill>
              <a:effectLst>
                <a:outerShdw blurRad="25400" dist="38100" dir="2700000" algn="tl" rotWithShape="0">
                  <a:prstClr val="black">
                    <a:alpha val="44000"/>
                  </a:prstClr>
                </a:outerShdw>
              </a:effectLst>
              <a:latin typeface="Times New Roman" panose="02020603050405020304" pitchFamily="18" charset="0"/>
              <a:ea typeface="汉仪夏日体W" panose="00020600040101010101" pitchFamily="18" charset="-122"/>
              <a:cs typeface="Times New Roman" panose="02020603050405020304" pitchFamily="18" charset="0"/>
            </a:endParaRPr>
          </a:p>
        </p:txBody>
      </p:sp>
      <p:pic>
        <p:nvPicPr>
          <p:cNvPr id="3" name="Picture 2">
            <a:extLst>
              <a:ext uri="{FF2B5EF4-FFF2-40B4-BE49-F238E27FC236}">
                <a16:creationId xmlns:a16="http://schemas.microsoft.com/office/drawing/2014/main" id="{8919AF97-B002-4B5B-B11F-7D1CFC4B1B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4481" y="599768"/>
            <a:ext cx="2669519" cy="2150824"/>
          </a:xfrm>
          <a:prstGeom prst="ellipse">
            <a:avLst/>
          </a:prstGeom>
          <a:ln>
            <a:noFill/>
          </a:ln>
          <a:effectLst>
            <a:softEdge rad="112500"/>
          </a:effectLst>
        </p:spPr>
        <p:style>
          <a:lnRef idx="2">
            <a:schemeClr val="accent1"/>
          </a:lnRef>
          <a:fillRef idx="1">
            <a:schemeClr val="lt1"/>
          </a:fillRef>
          <a:effectRef idx="0">
            <a:schemeClr val="accent1"/>
          </a:effectRef>
          <a:fontRef idx="minor">
            <a:schemeClr val="dk1"/>
          </a:fontRef>
        </p:style>
      </p:pic>
      <p:pic>
        <p:nvPicPr>
          <p:cNvPr id="6" name="Picture 5">
            <a:extLst>
              <a:ext uri="{FF2B5EF4-FFF2-40B4-BE49-F238E27FC236}">
                <a16:creationId xmlns:a16="http://schemas.microsoft.com/office/drawing/2014/main" id="{606BD77A-7BE8-4A60-AF5C-BA5498269F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5805" y="2677061"/>
            <a:ext cx="2644959" cy="246802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Picture 7">
            <a:extLst>
              <a:ext uri="{FF2B5EF4-FFF2-40B4-BE49-F238E27FC236}">
                <a16:creationId xmlns:a16="http://schemas.microsoft.com/office/drawing/2014/main" id="{DC608DDC-667B-4918-B162-7ED9FF3677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91154" y="2677061"/>
            <a:ext cx="2743200" cy="2468027"/>
          </a:xfrm>
          <a:prstGeom prst="rect">
            <a:avLst/>
          </a:prstGeom>
          <a:scene3d>
            <a:camera prst="perspectiveLeft"/>
            <a:lightRig rig="threePt" dir="t"/>
          </a:scene3d>
        </p:spPr>
      </p:pic>
      <p:pic>
        <p:nvPicPr>
          <p:cNvPr id="7" name="Picture 6"/>
          <p:cNvPicPr>
            <a:picLocks noChangeAspect="1"/>
          </p:cNvPicPr>
          <p:nvPr/>
        </p:nvPicPr>
        <p:blipFill>
          <a:blip r:embed="rId6"/>
          <a:stretch>
            <a:fillRect/>
          </a:stretch>
        </p:blipFill>
        <p:spPr>
          <a:xfrm>
            <a:off x="6162754" y="689891"/>
            <a:ext cx="731521" cy="831368"/>
          </a:xfrm>
          <a:prstGeom prst="rect">
            <a:avLst/>
          </a:prstGeom>
        </p:spPr>
      </p:pic>
      <p:sp>
        <p:nvSpPr>
          <p:cNvPr id="2" name="TextBox 1"/>
          <p:cNvSpPr txBox="1"/>
          <p:nvPr/>
        </p:nvSpPr>
        <p:spPr>
          <a:xfrm>
            <a:off x="2094272" y="816077"/>
            <a:ext cx="4691936" cy="646331"/>
          </a:xfrm>
          <a:prstGeom prst="rect">
            <a:avLst/>
          </a:prstGeom>
          <a:noFill/>
        </p:spPr>
        <p:txBody>
          <a:bodyPr wrap="square" rtlCol="0">
            <a:spAutoFit/>
          </a:bodyPr>
          <a:lstStyle/>
          <a:p>
            <a:pPr algn="ctr"/>
            <a:r>
              <a:rPr lang="en-US" sz="3600" b="1" dirty="0" err="1" smtClean="0">
                <a:solidFill>
                  <a:schemeClr val="accent2">
                    <a:lumMod val="75000"/>
                  </a:schemeClr>
                </a:solidFill>
                <a:latin typeface="Times  New Roman"/>
              </a:rPr>
              <a:t>Ngữ</a:t>
            </a:r>
            <a:r>
              <a:rPr lang="en-US" sz="3600" b="1" dirty="0" smtClean="0">
                <a:solidFill>
                  <a:schemeClr val="accent2">
                    <a:lumMod val="75000"/>
                  </a:schemeClr>
                </a:solidFill>
                <a:latin typeface="Times  New Roman"/>
              </a:rPr>
              <a:t> </a:t>
            </a:r>
            <a:r>
              <a:rPr lang="en-US" sz="3600" b="1" dirty="0" err="1" smtClean="0">
                <a:solidFill>
                  <a:schemeClr val="accent2">
                    <a:lumMod val="75000"/>
                  </a:schemeClr>
                </a:solidFill>
                <a:latin typeface="Times  New Roman"/>
              </a:rPr>
              <a:t>Văn</a:t>
            </a:r>
            <a:r>
              <a:rPr lang="en-US" sz="3600" b="1" dirty="0" smtClean="0">
                <a:solidFill>
                  <a:schemeClr val="accent2">
                    <a:lumMod val="75000"/>
                  </a:schemeClr>
                </a:solidFill>
                <a:latin typeface="Times  New Roman"/>
              </a:rPr>
              <a:t> 6</a:t>
            </a:r>
            <a:endParaRPr lang="en-US" sz="3600" b="1" dirty="0">
              <a:solidFill>
                <a:schemeClr val="accent2">
                  <a:lumMod val="75000"/>
                </a:schemeClr>
              </a:solidFill>
              <a:latin typeface="Times  New Roman"/>
            </a:endParaRPr>
          </a:p>
        </p:txBody>
      </p:sp>
    </p:spTree>
    <p:extLst>
      <p:ext uri="{BB962C8B-B14F-4D97-AF65-F5344CB8AC3E}">
        <p14:creationId xmlns:p14="http://schemas.microsoft.com/office/powerpoint/2010/main" val="6408503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1B60A75C-2AEC-433B-8B60-6734BC4395E1}"/>
              </a:ext>
            </a:extLst>
          </p:cNvPr>
          <p:cNvSpPr/>
          <p:nvPr/>
        </p:nvSpPr>
        <p:spPr>
          <a:xfrm>
            <a:off x="0" y="360608"/>
            <a:ext cx="9144000" cy="4623516"/>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a:extLst>
              <a:ext uri="{FF2B5EF4-FFF2-40B4-BE49-F238E27FC236}">
                <a16:creationId xmlns:a16="http://schemas.microsoft.com/office/drawing/2014/main" id="{D076D331-6801-BE46-B168-2F5780F6D14C}"/>
              </a:ext>
            </a:extLst>
          </p:cNvPr>
          <p:cNvSpPr txBox="1"/>
          <p:nvPr/>
        </p:nvSpPr>
        <p:spPr>
          <a:xfrm>
            <a:off x="872076" y="533528"/>
            <a:ext cx="7579360" cy="954107"/>
          </a:xfrm>
          <a:prstGeom prst="rect">
            <a:avLst/>
          </a:prstGeom>
          <a:noFill/>
        </p:spPr>
        <p:txBody>
          <a:bodyPr wrap="square" rtlCol="0">
            <a:spAutoFit/>
          </a:bodyPr>
          <a:lstStyle/>
          <a:p>
            <a:pPr algn="ctr"/>
            <a:r>
              <a:rPr lang="x-none" sz="2800" b="1" i="1" dirty="0">
                <a:latin typeface="Times New Roman" panose="02020603050405020304" pitchFamily="18" charset="0"/>
                <a:cs typeface="Times New Roman" panose="02020603050405020304" pitchFamily="18" charset="0"/>
              </a:rPr>
              <a:t>Trong truyện “Em bé thông minh”, em bé đã thắng sứ giả mấy lần?</a:t>
            </a:r>
          </a:p>
        </p:txBody>
      </p:sp>
      <p:sp>
        <p:nvSpPr>
          <p:cNvPr id="6" name="TextBox 5">
            <a:extLst>
              <a:ext uri="{FF2B5EF4-FFF2-40B4-BE49-F238E27FC236}">
                <a16:creationId xmlns:a16="http://schemas.microsoft.com/office/drawing/2014/main" id="{14A6236F-0178-AA4E-9F6B-17ACF5B16F6F}"/>
              </a:ext>
            </a:extLst>
          </p:cNvPr>
          <p:cNvSpPr txBox="1"/>
          <p:nvPr/>
        </p:nvSpPr>
        <p:spPr>
          <a:xfrm>
            <a:off x="717756" y="2049324"/>
            <a:ext cx="5928568" cy="523220"/>
          </a:xfrm>
          <a:prstGeom prst="rect">
            <a:avLst/>
          </a:prstGeom>
          <a:noFill/>
        </p:spPr>
        <p:txBody>
          <a:bodyPr wrap="square" rtlCol="0">
            <a:spAutoFit/>
          </a:bodyPr>
          <a:lstStyle/>
          <a:p>
            <a:pPr algn="just"/>
            <a:r>
              <a:rPr lang="en-US" sz="2800" dirty="0" smtClean="0">
                <a:latin typeface="Times New Roman" panose="02020603050405020304" pitchFamily="18" charset="0"/>
                <a:cs typeface="Times New Roman" panose="02020603050405020304" pitchFamily="18" charset="0"/>
              </a:rPr>
              <a:t>A. </a:t>
            </a:r>
            <a:r>
              <a:rPr lang="x-none" sz="2800" dirty="0" smtClean="0">
                <a:latin typeface="Times New Roman" panose="02020603050405020304" pitchFamily="18" charset="0"/>
                <a:cs typeface="Times New Roman" panose="02020603050405020304" pitchFamily="18" charset="0"/>
              </a:rPr>
              <a:t>Một </a:t>
            </a:r>
            <a:r>
              <a:rPr lang="x-none" sz="2800" dirty="0">
                <a:latin typeface="Times New Roman" panose="02020603050405020304" pitchFamily="18" charset="0"/>
                <a:cs typeface="Times New Roman" panose="02020603050405020304" pitchFamily="18" charset="0"/>
              </a:rPr>
              <a:t>lần</a:t>
            </a:r>
          </a:p>
        </p:txBody>
      </p:sp>
      <p:sp>
        <p:nvSpPr>
          <p:cNvPr id="7" name="TextBox 6">
            <a:extLst>
              <a:ext uri="{FF2B5EF4-FFF2-40B4-BE49-F238E27FC236}">
                <a16:creationId xmlns:a16="http://schemas.microsoft.com/office/drawing/2014/main" id="{B6479637-9AB6-7348-80EC-FA3FD57D224A}"/>
              </a:ext>
            </a:extLst>
          </p:cNvPr>
          <p:cNvSpPr txBox="1"/>
          <p:nvPr/>
        </p:nvSpPr>
        <p:spPr>
          <a:xfrm>
            <a:off x="717756" y="2664989"/>
            <a:ext cx="5928568" cy="523220"/>
          </a:xfrm>
          <a:prstGeom prst="rect">
            <a:avLst/>
          </a:prstGeom>
          <a:noFill/>
        </p:spPr>
        <p:txBody>
          <a:bodyPr wrap="square" rtlCol="0">
            <a:spAutoFit/>
          </a:bodyPr>
          <a:lstStyle/>
          <a:p>
            <a:pPr algn="just"/>
            <a:r>
              <a:rPr lang="x-none" sz="2800" dirty="0">
                <a:latin typeface="Times New Roman" panose="02020603050405020304" pitchFamily="18" charset="0"/>
                <a:cs typeface="Times New Roman" panose="02020603050405020304" pitchFamily="18" charset="0"/>
              </a:rPr>
              <a:t>B. </a:t>
            </a:r>
            <a:r>
              <a:rPr lang="en-US" sz="2800" dirty="0" smtClean="0">
                <a:latin typeface="Times New Roman" panose="02020603050405020304" pitchFamily="18" charset="0"/>
                <a:cs typeface="Times New Roman" panose="02020603050405020304" pitchFamily="18" charset="0"/>
              </a:rPr>
              <a:t>Hai</a:t>
            </a:r>
            <a:r>
              <a:rPr lang="x-none" sz="2800" dirty="0" smtClean="0">
                <a:latin typeface="Times New Roman" panose="02020603050405020304" pitchFamily="18" charset="0"/>
                <a:cs typeface="Times New Roman" panose="02020603050405020304" pitchFamily="18" charset="0"/>
              </a:rPr>
              <a:t> </a:t>
            </a:r>
            <a:r>
              <a:rPr lang="x-none" sz="2800" dirty="0">
                <a:latin typeface="Times New Roman" panose="02020603050405020304" pitchFamily="18" charset="0"/>
                <a:cs typeface="Times New Roman" panose="02020603050405020304" pitchFamily="18" charset="0"/>
              </a:rPr>
              <a:t>lần</a:t>
            </a:r>
          </a:p>
        </p:txBody>
      </p:sp>
      <p:sp>
        <p:nvSpPr>
          <p:cNvPr id="9" name="TextBox 8">
            <a:extLst>
              <a:ext uri="{FF2B5EF4-FFF2-40B4-BE49-F238E27FC236}">
                <a16:creationId xmlns:a16="http://schemas.microsoft.com/office/drawing/2014/main" id="{5CAF0F65-3B64-7440-AFC7-33118FACE955}"/>
              </a:ext>
            </a:extLst>
          </p:cNvPr>
          <p:cNvSpPr txBox="1"/>
          <p:nvPr/>
        </p:nvSpPr>
        <p:spPr>
          <a:xfrm>
            <a:off x="717757" y="3295621"/>
            <a:ext cx="5926884" cy="523220"/>
          </a:xfrm>
          <a:prstGeom prst="rect">
            <a:avLst/>
          </a:prstGeom>
          <a:noFill/>
        </p:spPr>
        <p:txBody>
          <a:bodyPr wrap="square" rtlCol="0">
            <a:spAutoFit/>
          </a:bodyPr>
          <a:lstStyle/>
          <a:p>
            <a:pPr algn="just"/>
            <a:r>
              <a:rPr lang="x-none" sz="2800" dirty="0">
                <a:latin typeface="Times New Roman" panose="02020603050405020304" pitchFamily="18" charset="0"/>
                <a:cs typeface="Times New Roman" panose="02020603050405020304" pitchFamily="18" charset="0"/>
              </a:rPr>
              <a:t>C. </a:t>
            </a:r>
            <a:r>
              <a:rPr lang="x-none" sz="2800" dirty="0" smtClean="0">
                <a:latin typeface="Times New Roman" panose="02020603050405020304" pitchFamily="18" charset="0"/>
                <a:cs typeface="Times New Roman" panose="02020603050405020304" pitchFamily="18" charset="0"/>
              </a:rPr>
              <a:t>B</a:t>
            </a:r>
            <a:r>
              <a:rPr lang="en-US" sz="2800" dirty="0" smtClean="0">
                <a:latin typeface="Times New Roman" panose="02020603050405020304" pitchFamily="18" charset="0"/>
                <a:cs typeface="Times New Roman" panose="02020603050405020304" pitchFamily="18" charset="0"/>
              </a:rPr>
              <a:t>a</a:t>
            </a:r>
            <a:r>
              <a:rPr lang="x-none" sz="2800" dirty="0" smtClean="0">
                <a:latin typeface="Times New Roman" panose="02020603050405020304" pitchFamily="18" charset="0"/>
                <a:cs typeface="Times New Roman" panose="02020603050405020304" pitchFamily="18" charset="0"/>
              </a:rPr>
              <a:t> </a:t>
            </a:r>
            <a:r>
              <a:rPr lang="x-none" sz="2800" dirty="0">
                <a:latin typeface="Times New Roman" panose="02020603050405020304" pitchFamily="18" charset="0"/>
                <a:cs typeface="Times New Roman" panose="02020603050405020304" pitchFamily="18" charset="0"/>
              </a:rPr>
              <a:t>lần</a:t>
            </a:r>
          </a:p>
        </p:txBody>
      </p:sp>
      <p:sp>
        <p:nvSpPr>
          <p:cNvPr id="10" name="TextBox 9">
            <a:extLst>
              <a:ext uri="{FF2B5EF4-FFF2-40B4-BE49-F238E27FC236}">
                <a16:creationId xmlns:a16="http://schemas.microsoft.com/office/drawing/2014/main" id="{0B5ABF7D-91AE-CA42-85DD-6119FD95CDB5}"/>
              </a:ext>
            </a:extLst>
          </p:cNvPr>
          <p:cNvSpPr txBox="1"/>
          <p:nvPr/>
        </p:nvSpPr>
        <p:spPr>
          <a:xfrm>
            <a:off x="717757" y="3867577"/>
            <a:ext cx="5926884" cy="523220"/>
          </a:xfrm>
          <a:prstGeom prst="rect">
            <a:avLst/>
          </a:prstGeom>
          <a:noFill/>
        </p:spPr>
        <p:txBody>
          <a:bodyPr wrap="square" rtlCol="0">
            <a:spAutoFit/>
          </a:bodyPr>
          <a:lstStyle/>
          <a:p>
            <a:pPr algn="just"/>
            <a:r>
              <a:rPr lang="x-none" sz="2800" dirty="0">
                <a:latin typeface="Times New Roman" panose="02020603050405020304" pitchFamily="18" charset="0"/>
                <a:cs typeface="Times New Roman" panose="02020603050405020304" pitchFamily="18" charset="0"/>
              </a:rPr>
              <a:t>D. </a:t>
            </a:r>
            <a:r>
              <a:rPr lang="en-US" sz="2800" dirty="0" err="1" smtClean="0">
                <a:latin typeface="Times New Roman" panose="02020603050405020304" pitchFamily="18" charset="0"/>
                <a:cs typeface="Times New Roman" panose="02020603050405020304" pitchFamily="18" charset="0"/>
              </a:rPr>
              <a:t>Bốn</a:t>
            </a:r>
            <a:r>
              <a:rPr lang="x-none" sz="2800" dirty="0" smtClean="0">
                <a:latin typeface="Times New Roman" panose="02020603050405020304" pitchFamily="18" charset="0"/>
                <a:cs typeface="Times New Roman" panose="02020603050405020304" pitchFamily="18" charset="0"/>
              </a:rPr>
              <a:t> </a:t>
            </a:r>
            <a:r>
              <a:rPr lang="x-none" sz="2800" dirty="0">
                <a:latin typeface="Times New Roman" panose="02020603050405020304" pitchFamily="18" charset="0"/>
                <a:cs typeface="Times New Roman" panose="02020603050405020304" pitchFamily="18" charset="0"/>
              </a:rPr>
              <a:t>lần</a:t>
            </a:r>
          </a:p>
        </p:txBody>
      </p:sp>
    </p:spTree>
    <p:extLst>
      <p:ext uri="{BB962C8B-B14F-4D97-AF65-F5344CB8AC3E}">
        <p14:creationId xmlns:p14="http://schemas.microsoft.com/office/powerpoint/2010/main" val="365703823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6"/>
                                        </p:tgtEl>
                                        <p:attrNameLst>
                                          <p:attrName>fillcolor</p:attrName>
                                        </p:attrNameLst>
                                      </p:cBhvr>
                                      <p:to>
                                        <a:schemeClr val="accent2"/>
                                      </p:to>
                                    </p:animClr>
                                    <p:set>
                                      <p:cBhvr>
                                        <p:cTn id="7" dur="2000" fill="hold"/>
                                        <p:tgtEl>
                                          <p:spTgt spid="6"/>
                                        </p:tgtEl>
                                        <p:attrNameLst>
                                          <p:attrName>fill.type</p:attrName>
                                        </p:attrNameLst>
                                      </p:cBhvr>
                                      <p:to>
                                        <p:strVal val="solid"/>
                                      </p:to>
                                    </p:set>
                                    <p:set>
                                      <p:cBhvr>
                                        <p:cTn id="8" dur="200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1B60A75C-2AEC-433B-8B60-6734BC4395E1}"/>
              </a:ext>
            </a:extLst>
          </p:cNvPr>
          <p:cNvSpPr/>
          <p:nvPr/>
        </p:nvSpPr>
        <p:spPr>
          <a:xfrm>
            <a:off x="0" y="360608"/>
            <a:ext cx="9144000" cy="4623516"/>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a:extLst>
              <a:ext uri="{FF2B5EF4-FFF2-40B4-BE49-F238E27FC236}">
                <a16:creationId xmlns:a16="http://schemas.microsoft.com/office/drawing/2014/main" id="{D076D331-6801-BE46-B168-2F5780F6D14C}"/>
              </a:ext>
            </a:extLst>
          </p:cNvPr>
          <p:cNvSpPr txBox="1"/>
          <p:nvPr/>
        </p:nvSpPr>
        <p:spPr>
          <a:xfrm>
            <a:off x="872076" y="533528"/>
            <a:ext cx="7579360" cy="954107"/>
          </a:xfrm>
          <a:prstGeom prst="rect">
            <a:avLst/>
          </a:prstGeom>
          <a:noFill/>
        </p:spPr>
        <p:txBody>
          <a:bodyPr wrap="square" rtlCol="0">
            <a:spAutoFit/>
          </a:bodyPr>
          <a:lstStyle/>
          <a:p>
            <a:pPr algn="ctr"/>
            <a:r>
              <a:rPr lang="x-none" sz="2800" b="1" i="1" dirty="0">
                <a:latin typeface="Times New Roman" panose="02020603050405020304" pitchFamily="18" charset="0"/>
                <a:cs typeface="Times New Roman" panose="02020603050405020304" pitchFamily="18" charset="0"/>
              </a:rPr>
              <a:t>Nhân vật Sọ Dừa trong truyện Sọ Dừa thuộc kiểu nhân vật gì?</a:t>
            </a:r>
          </a:p>
        </p:txBody>
      </p:sp>
      <p:sp>
        <p:nvSpPr>
          <p:cNvPr id="6" name="TextBox 5">
            <a:extLst>
              <a:ext uri="{FF2B5EF4-FFF2-40B4-BE49-F238E27FC236}">
                <a16:creationId xmlns:a16="http://schemas.microsoft.com/office/drawing/2014/main" id="{14A6236F-0178-AA4E-9F6B-17ACF5B16F6F}"/>
              </a:ext>
            </a:extLst>
          </p:cNvPr>
          <p:cNvSpPr txBox="1"/>
          <p:nvPr/>
        </p:nvSpPr>
        <p:spPr>
          <a:xfrm>
            <a:off x="316642" y="2005849"/>
            <a:ext cx="8514081" cy="523220"/>
          </a:xfrm>
          <a:prstGeom prst="rect">
            <a:avLst/>
          </a:prstGeom>
          <a:noFill/>
        </p:spPr>
        <p:txBody>
          <a:bodyPr wrap="square" rtlCol="0">
            <a:spAutoFit/>
          </a:bodyPr>
          <a:lstStyle/>
          <a:p>
            <a:pPr algn="just"/>
            <a:r>
              <a:rPr lang="en-US" sz="2800" dirty="0" smtClean="0">
                <a:latin typeface="Times New Roman" panose="02020603050405020304" pitchFamily="18" charset="0"/>
                <a:cs typeface="Times New Roman" panose="02020603050405020304" pitchFamily="18" charset="0"/>
              </a:rPr>
              <a:t>A. </a:t>
            </a:r>
            <a:r>
              <a:rPr lang="x-none" sz="2800" dirty="0" smtClean="0">
                <a:latin typeface="Times New Roman" panose="02020603050405020304" pitchFamily="18" charset="0"/>
                <a:cs typeface="Times New Roman" panose="02020603050405020304" pitchFamily="18" charset="0"/>
              </a:rPr>
              <a:t>Người </a:t>
            </a:r>
            <a:r>
              <a:rPr lang="x-none" sz="2800" dirty="0">
                <a:latin typeface="Times New Roman" panose="02020603050405020304" pitchFamily="18" charset="0"/>
                <a:cs typeface="Times New Roman" panose="02020603050405020304" pitchFamily="18" charset="0"/>
              </a:rPr>
              <a:t>mồ côi</a:t>
            </a:r>
          </a:p>
        </p:txBody>
      </p:sp>
      <p:sp>
        <p:nvSpPr>
          <p:cNvPr id="7" name="TextBox 6">
            <a:extLst>
              <a:ext uri="{FF2B5EF4-FFF2-40B4-BE49-F238E27FC236}">
                <a16:creationId xmlns:a16="http://schemas.microsoft.com/office/drawing/2014/main" id="{B6479637-9AB6-7348-80EC-FA3FD57D224A}"/>
              </a:ext>
            </a:extLst>
          </p:cNvPr>
          <p:cNvSpPr txBox="1"/>
          <p:nvPr/>
        </p:nvSpPr>
        <p:spPr>
          <a:xfrm>
            <a:off x="316642" y="2621514"/>
            <a:ext cx="8514081" cy="523220"/>
          </a:xfrm>
          <a:prstGeom prst="rect">
            <a:avLst/>
          </a:prstGeom>
          <a:noFill/>
        </p:spPr>
        <p:txBody>
          <a:bodyPr wrap="square" rtlCol="0">
            <a:spAutoFit/>
          </a:bodyPr>
          <a:lstStyle/>
          <a:p>
            <a:pPr algn="just"/>
            <a:r>
              <a:rPr lang="x-none" sz="2800" dirty="0">
                <a:latin typeface="Times New Roman" panose="02020603050405020304" pitchFamily="18" charset="0"/>
                <a:cs typeface="Times New Roman" panose="02020603050405020304" pitchFamily="18" charset="0"/>
              </a:rPr>
              <a:t>B. Người nghèo khổ</a:t>
            </a:r>
          </a:p>
        </p:txBody>
      </p:sp>
      <p:sp>
        <p:nvSpPr>
          <p:cNvPr id="9" name="TextBox 8">
            <a:extLst>
              <a:ext uri="{FF2B5EF4-FFF2-40B4-BE49-F238E27FC236}">
                <a16:creationId xmlns:a16="http://schemas.microsoft.com/office/drawing/2014/main" id="{5CAF0F65-3B64-7440-AFC7-33118FACE955}"/>
              </a:ext>
            </a:extLst>
          </p:cNvPr>
          <p:cNvSpPr txBox="1"/>
          <p:nvPr/>
        </p:nvSpPr>
        <p:spPr>
          <a:xfrm>
            <a:off x="314959" y="3252146"/>
            <a:ext cx="8514081" cy="523220"/>
          </a:xfrm>
          <a:prstGeom prst="rect">
            <a:avLst/>
          </a:prstGeom>
          <a:noFill/>
        </p:spPr>
        <p:txBody>
          <a:bodyPr wrap="square" rtlCol="0">
            <a:spAutoFit/>
          </a:bodyPr>
          <a:lstStyle/>
          <a:p>
            <a:pPr algn="just"/>
            <a:r>
              <a:rPr lang="x-none" sz="2800" dirty="0">
                <a:latin typeface="Times New Roman" panose="02020603050405020304" pitchFamily="18" charset="0"/>
                <a:cs typeface="Times New Roman" panose="02020603050405020304" pitchFamily="18" charset="0"/>
              </a:rPr>
              <a:t>C. Người mang lốt xấu xí</a:t>
            </a:r>
          </a:p>
        </p:txBody>
      </p:sp>
      <p:sp>
        <p:nvSpPr>
          <p:cNvPr id="10" name="TextBox 9">
            <a:extLst>
              <a:ext uri="{FF2B5EF4-FFF2-40B4-BE49-F238E27FC236}">
                <a16:creationId xmlns:a16="http://schemas.microsoft.com/office/drawing/2014/main" id="{0B5ABF7D-91AE-CA42-85DD-6119FD95CDB5}"/>
              </a:ext>
            </a:extLst>
          </p:cNvPr>
          <p:cNvSpPr txBox="1"/>
          <p:nvPr/>
        </p:nvSpPr>
        <p:spPr>
          <a:xfrm>
            <a:off x="314959" y="3824102"/>
            <a:ext cx="8514081" cy="523220"/>
          </a:xfrm>
          <a:prstGeom prst="rect">
            <a:avLst/>
          </a:prstGeom>
          <a:noFill/>
        </p:spPr>
        <p:txBody>
          <a:bodyPr wrap="square" rtlCol="0">
            <a:spAutoFit/>
          </a:bodyPr>
          <a:lstStyle/>
          <a:p>
            <a:pPr algn="just"/>
            <a:r>
              <a:rPr lang="x-none" sz="2800" dirty="0">
                <a:latin typeface="Times New Roman" panose="02020603050405020304" pitchFamily="18" charset="0"/>
                <a:cs typeface="Times New Roman" panose="02020603050405020304" pitchFamily="18" charset="0"/>
              </a:rPr>
              <a:t>D. </a:t>
            </a:r>
            <a:r>
              <a:rPr lang="en-US" sz="2800" dirty="0">
                <a:latin typeface="Times New Roman" panose="02020603050405020304" pitchFamily="18" charset="0"/>
                <a:cs typeface="Times New Roman" panose="02020603050405020304" pitchFamily="18" charset="0"/>
              </a:rPr>
              <a:t>Ng</a:t>
            </a:r>
            <a:r>
              <a:rPr lang="x-none" sz="2800" dirty="0">
                <a:latin typeface="Times New Roman" panose="02020603050405020304" pitchFamily="18" charset="0"/>
                <a:cs typeface="Times New Roman" panose="02020603050405020304" pitchFamily="18" charset="0"/>
              </a:rPr>
              <a:t>ười tài năng</a:t>
            </a:r>
          </a:p>
        </p:txBody>
      </p:sp>
    </p:spTree>
    <p:extLst>
      <p:ext uri="{BB962C8B-B14F-4D97-AF65-F5344CB8AC3E}">
        <p14:creationId xmlns:p14="http://schemas.microsoft.com/office/powerpoint/2010/main" val="369094784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9"/>
                                        </p:tgtEl>
                                        <p:attrNameLst>
                                          <p:attrName>fillcolor</p:attrName>
                                        </p:attrNameLst>
                                      </p:cBhvr>
                                      <p:to>
                                        <a:schemeClr val="accent2"/>
                                      </p:to>
                                    </p:animClr>
                                    <p:set>
                                      <p:cBhvr>
                                        <p:cTn id="7" dur="2000" fill="hold"/>
                                        <p:tgtEl>
                                          <p:spTgt spid="9"/>
                                        </p:tgtEl>
                                        <p:attrNameLst>
                                          <p:attrName>fill.type</p:attrName>
                                        </p:attrNameLst>
                                      </p:cBhvr>
                                      <p:to>
                                        <p:strVal val="solid"/>
                                      </p:to>
                                    </p:set>
                                    <p:set>
                                      <p:cBhvr>
                                        <p:cTn id="8" dur="2000" fill="hold"/>
                                        <p:tgtEl>
                                          <p:spTgt spid="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1B60A75C-2AEC-433B-8B60-6734BC4395E1}"/>
              </a:ext>
            </a:extLst>
          </p:cNvPr>
          <p:cNvSpPr/>
          <p:nvPr/>
        </p:nvSpPr>
        <p:spPr>
          <a:xfrm>
            <a:off x="0" y="360608"/>
            <a:ext cx="9144000" cy="4623516"/>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a:extLst>
              <a:ext uri="{FF2B5EF4-FFF2-40B4-BE49-F238E27FC236}">
                <a16:creationId xmlns:a16="http://schemas.microsoft.com/office/drawing/2014/main" id="{D076D331-6801-BE46-B168-2F5780F6D14C}"/>
              </a:ext>
            </a:extLst>
          </p:cNvPr>
          <p:cNvSpPr txBox="1"/>
          <p:nvPr/>
        </p:nvSpPr>
        <p:spPr>
          <a:xfrm>
            <a:off x="872076" y="533528"/>
            <a:ext cx="7956964" cy="523220"/>
          </a:xfrm>
          <a:prstGeom prst="rect">
            <a:avLst/>
          </a:prstGeom>
          <a:noFill/>
        </p:spPr>
        <p:txBody>
          <a:bodyPr wrap="square" rtlCol="0">
            <a:spAutoFit/>
          </a:bodyPr>
          <a:lstStyle/>
          <a:p>
            <a:pPr algn="ctr"/>
            <a:r>
              <a:rPr lang="x-none" sz="2800" b="1" i="1" dirty="0">
                <a:latin typeface="Times New Roman" panose="02020603050405020304" pitchFamily="18" charset="0"/>
                <a:cs typeface="Times New Roman" panose="02020603050405020304" pitchFamily="18" charset="0"/>
              </a:rPr>
              <a:t>Nhân vật Sọ Dừa trong truyện Sọ Dừa có biệt tài gì?</a:t>
            </a:r>
          </a:p>
        </p:txBody>
      </p:sp>
      <p:sp>
        <p:nvSpPr>
          <p:cNvPr id="6" name="TextBox 5">
            <a:extLst>
              <a:ext uri="{FF2B5EF4-FFF2-40B4-BE49-F238E27FC236}">
                <a16:creationId xmlns:a16="http://schemas.microsoft.com/office/drawing/2014/main" id="{14A6236F-0178-AA4E-9F6B-17ACF5B16F6F}"/>
              </a:ext>
            </a:extLst>
          </p:cNvPr>
          <p:cNvSpPr txBox="1"/>
          <p:nvPr/>
        </p:nvSpPr>
        <p:spPr>
          <a:xfrm>
            <a:off x="628257" y="1414971"/>
            <a:ext cx="8514081" cy="523220"/>
          </a:xfrm>
          <a:prstGeom prst="rect">
            <a:avLst/>
          </a:prstGeom>
          <a:noFill/>
        </p:spPr>
        <p:txBody>
          <a:bodyPr wrap="square" rtlCol="0">
            <a:spAutoFit/>
          </a:bodyPr>
          <a:lstStyle/>
          <a:p>
            <a:pPr algn="just"/>
            <a:r>
              <a:rPr lang="en-US" sz="2800" dirty="0" smtClean="0">
                <a:latin typeface="Times New Roman" panose="02020603050405020304" pitchFamily="18" charset="0"/>
                <a:cs typeface="Times New Roman" panose="02020603050405020304" pitchFamily="18" charset="0"/>
              </a:rPr>
              <a:t>A. </a:t>
            </a:r>
            <a:r>
              <a:rPr lang="x-none" sz="2800" dirty="0" smtClean="0">
                <a:latin typeface="Times New Roman" panose="02020603050405020304" pitchFamily="18" charset="0"/>
                <a:cs typeface="Times New Roman" panose="02020603050405020304" pitchFamily="18" charset="0"/>
              </a:rPr>
              <a:t>Chăn </a:t>
            </a:r>
            <a:r>
              <a:rPr lang="x-none" sz="2800" dirty="0">
                <a:latin typeface="Times New Roman" panose="02020603050405020304" pitchFamily="18" charset="0"/>
                <a:cs typeface="Times New Roman" panose="02020603050405020304" pitchFamily="18" charset="0"/>
              </a:rPr>
              <a:t>bò rất giỏi, thổi sáo rất hay</a:t>
            </a:r>
          </a:p>
        </p:txBody>
      </p:sp>
      <p:sp>
        <p:nvSpPr>
          <p:cNvPr id="7" name="TextBox 6">
            <a:extLst>
              <a:ext uri="{FF2B5EF4-FFF2-40B4-BE49-F238E27FC236}">
                <a16:creationId xmlns:a16="http://schemas.microsoft.com/office/drawing/2014/main" id="{B6479637-9AB6-7348-80EC-FA3FD57D224A}"/>
              </a:ext>
            </a:extLst>
          </p:cNvPr>
          <p:cNvSpPr txBox="1"/>
          <p:nvPr/>
        </p:nvSpPr>
        <p:spPr>
          <a:xfrm>
            <a:off x="628257" y="2030636"/>
            <a:ext cx="8514081" cy="523220"/>
          </a:xfrm>
          <a:prstGeom prst="rect">
            <a:avLst/>
          </a:prstGeom>
          <a:noFill/>
        </p:spPr>
        <p:txBody>
          <a:bodyPr wrap="square" rtlCol="0">
            <a:spAutoFit/>
          </a:bodyPr>
          <a:lstStyle/>
          <a:p>
            <a:pPr algn="just"/>
            <a:r>
              <a:rPr lang="x-none" sz="2800" dirty="0">
                <a:latin typeface="Times New Roman" panose="02020603050405020304" pitchFamily="18" charset="0"/>
                <a:cs typeface="Times New Roman" panose="02020603050405020304" pitchFamily="18" charset="0"/>
              </a:rPr>
              <a:t>B. Chăn bò rất giỏi, hát rất hay</a:t>
            </a:r>
          </a:p>
        </p:txBody>
      </p:sp>
      <p:sp>
        <p:nvSpPr>
          <p:cNvPr id="9" name="TextBox 8">
            <a:extLst>
              <a:ext uri="{FF2B5EF4-FFF2-40B4-BE49-F238E27FC236}">
                <a16:creationId xmlns:a16="http://schemas.microsoft.com/office/drawing/2014/main" id="{5CAF0F65-3B64-7440-AFC7-33118FACE955}"/>
              </a:ext>
            </a:extLst>
          </p:cNvPr>
          <p:cNvSpPr txBox="1"/>
          <p:nvPr/>
        </p:nvSpPr>
        <p:spPr>
          <a:xfrm>
            <a:off x="626574" y="2661268"/>
            <a:ext cx="8514081" cy="523220"/>
          </a:xfrm>
          <a:prstGeom prst="rect">
            <a:avLst/>
          </a:prstGeom>
          <a:noFill/>
        </p:spPr>
        <p:txBody>
          <a:bodyPr wrap="square" rtlCol="0">
            <a:spAutoFit/>
          </a:bodyPr>
          <a:lstStyle/>
          <a:p>
            <a:pPr algn="just"/>
            <a:r>
              <a:rPr lang="x-none" sz="2800" dirty="0">
                <a:latin typeface="Times New Roman" panose="02020603050405020304" pitchFamily="18" charset="0"/>
                <a:cs typeface="Times New Roman" panose="02020603050405020304" pitchFamily="18" charset="0"/>
              </a:rPr>
              <a:t>C. </a:t>
            </a:r>
            <a:r>
              <a:rPr lang="x-none" sz="2800" dirty="0" smtClean="0">
                <a:latin typeface="Times New Roman" panose="02020603050405020304" pitchFamily="18" charset="0"/>
                <a:cs typeface="Times New Roman" panose="02020603050405020304" pitchFamily="18" charset="0"/>
              </a:rPr>
              <a:t>C</a:t>
            </a:r>
            <a:r>
              <a:rPr lang="en-US" sz="2800" dirty="0">
                <a:latin typeface="Times New Roman" panose="02020603050405020304" pitchFamily="18" charset="0"/>
                <a:cs typeface="Times New Roman" panose="02020603050405020304" pitchFamily="18" charset="0"/>
              </a:rPr>
              <a:t>h</a:t>
            </a:r>
            <a:r>
              <a:rPr lang="x-none" sz="2800" dirty="0" smtClean="0">
                <a:latin typeface="Times New Roman" panose="02020603050405020304" pitchFamily="18" charset="0"/>
                <a:cs typeface="Times New Roman" panose="02020603050405020304" pitchFamily="18" charset="0"/>
              </a:rPr>
              <a:t>ăn </a:t>
            </a:r>
            <a:r>
              <a:rPr lang="x-none" sz="2800" dirty="0">
                <a:latin typeface="Times New Roman" panose="02020603050405020304" pitchFamily="18" charset="0"/>
                <a:cs typeface="Times New Roman" panose="02020603050405020304" pitchFamily="18" charset="0"/>
              </a:rPr>
              <a:t>bò rất giỏi, nói chuyện rất hay</a:t>
            </a:r>
          </a:p>
        </p:txBody>
      </p:sp>
      <p:sp>
        <p:nvSpPr>
          <p:cNvPr id="10" name="TextBox 9">
            <a:extLst>
              <a:ext uri="{FF2B5EF4-FFF2-40B4-BE49-F238E27FC236}">
                <a16:creationId xmlns:a16="http://schemas.microsoft.com/office/drawing/2014/main" id="{0B5ABF7D-91AE-CA42-85DD-6119FD95CDB5}"/>
              </a:ext>
            </a:extLst>
          </p:cNvPr>
          <p:cNvSpPr txBox="1"/>
          <p:nvPr/>
        </p:nvSpPr>
        <p:spPr>
          <a:xfrm>
            <a:off x="626574" y="3233224"/>
            <a:ext cx="8514081" cy="523220"/>
          </a:xfrm>
          <a:prstGeom prst="rect">
            <a:avLst/>
          </a:prstGeom>
          <a:noFill/>
        </p:spPr>
        <p:txBody>
          <a:bodyPr wrap="square" rtlCol="0">
            <a:spAutoFit/>
          </a:bodyPr>
          <a:lstStyle/>
          <a:p>
            <a:pPr algn="just"/>
            <a:r>
              <a:rPr lang="x-none" sz="2800" dirty="0">
                <a:latin typeface="Times New Roman" panose="02020603050405020304" pitchFamily="18" charset="0"/>
                <a:cs typeface="Times New Roman" panose="02020603050405020304" pitchFamily="18" charset="0"/>
              </a:rPr>
              <a:t>D. </a:t>
            </a:r>
            <a:r>
              <a:rPr lang="vi-VN" sz="2800" dirty="0">
                <a:latin typeface="Times New Roman" panose="02020603050405020304" pitchFamily="18" charset="0"/>
                <a:cs typeface="Times New Roman" panose="02020603050405020304" pitchFamily="18" charset="0"/>
              </a:rPr>
              <a:t>Chăn bò rất giỏi, nấu ăn rất ngon</a:t>
            </a:r>
            <a:endParaRPr lang="x-none"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81146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6"/>
                                        </p:tgtEl>
                                        <p:attrNameLst>
                                          <p:attrName>fillcolor</p:attrName>
                                        </p:attrNameLst>
                                      </p:cBhvr>
                                      <p:to>
                                        <a:schemeClr val="accent2"/>
                                      </p:to>
                                    </p:animClr>
                                    <p:set>
                                      <p:cBhvr>
                                        <p:cTn id="7" dur="2000" fill="hold"/>
                                        <p:tgtEl>
                                          <p:spTgt spid="6"/>
                                        </p:tgtEl>
                                        <p:attrNameLst>
                                          <p:attrName>fill.type</p:attrName>
                                        </p:attrNameLst>
                                      </p:cBhvr>
                                      <p:to>
                                        <p:strVal val="solid"/>
                                      </p:to>
                                    </p:set>
                                    <p:set>
                                      <p:cBhvr>
                                        <p:cTn id="8" dur="200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1B60A75C-2AEC-433B-8B60-6734BC4395E1}"/>
              </a:ext>
            </a:extLst>
          </p:cNvPr>
          <p:cNvSpPr/>
          <p:nvPr/>
        </p:nvSpPr>
        <p:spPr>
          <a:xfrm>
            <a:off x="0" y="360608"/>
            <a:ext cx="9144000" cy="4623516"/>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a:extLst>
              <a:ext uri="{FF2B5EF4-FFF2-40B4-BE49-F238E27FC236}">
                <a16:creationId xmlns:a16="http://schemas.microsoft.com/office/drawing/2014/main" id="{D076D331-6801-BE46-B168-2F5780F6D14C}"/>
              </a:ext>
            </a:extLst>
          </p:cNvPr>
          <p:cNvSpPr txBox="1"/>
          <p:nvPr/>
        </p:nvSpPr>
        <p:spPr>
          <a:xfrm>
            <a:off x="872076" y="533528"/>
            <a:ext cx="7956964" cy="1384995"/>
          </a:xfrm>
          <a:prstGeom prst="rect">
            <a:avLst/>
          </a:prstGeom>
          <a:noFill/>
        </p:spPr>
        <p:txBody>
          <a:bodyPr wrap="square" rtlCol="0">
            <a:spAutoFit/>
          </a:bodyPr>
          <a:lstStyle/>
          <a:p>
            <a:pPr algn="ctr"/>
            <a:r>
              <a:rPr lang="x-none" sz="2800" b="1" i="1" dirty="0">
                <a:latin typeface="Times New Roman" panose="02020603050405020304" pitchFamily="18" charset="0"/>
                <a:cs typeface="Times New Roman" panose="02020603050405020304" pitchFamily="18" charset="0"/>
              </a:rPr>
              <a:t>Trong truyện “Em bé thông minh”, qua các lần em thắng viên quan, thắng vua, thắng sứ giả chứng tỏ em bé là người như thế nào?</a:t>
            </a:r>
          </a:p>
        </p:txBody>
      </p:sp>
      <p:sp>
        <p:nvSpPr>
          <p:cNvPr id="6" name="TextBox 5">
            <a:extLst>
              <a:ext uri="{FF2B5EF4-FFF2-40B4-BE49-F238E27FC236}">
                <a16:creationId xmlns:a16="http://schemas.microsoft.com/office/drawing/2014/main" id="{14A6236F-0178-AA4E-9F6B-17ACF5B16F6F}"/>
              </a:ext>
            </a:extLst>
          </p:cNvPr>
          <p:cNvSpPr txBox="1"/>
          <p:nvPr/>
        </p:nvSpPr>
        <p:spPr>
          <a:xfrm>
            <a:off x="314959" y="2042707"/>
            <a:ext cx="8514081" cy="523220"/>
          </a:xfrm>
          <a:prstGeom prst="rect">
            <a:avLst/>
          </a:prstGeom>
          <a:noFill/>
        </p:spPr>
        <p:txBody>
          <a:bodyPr wrap="square" rtlCol="0">
            <a:spAutoFit/>
          </a:bodyPr>
          <a:lstStyle/>
          <a:p>
            <a:pPr algn="just"/>
            <a:r>
              <a:rPr lang="en-US" sz="2800" dirty="0" smtClean="0">
                <a:latin typeface="Times New Roman" panose="02020603050405020304" pitchFamily="18" charset="0"/>
                <a:cs typeface="Times New Roman" panose="02020603050405020304" pitchFamily="18" charset="0"/>
              </a:rPr>
              <a:t>A. </a:t>
            </a:r>
            <a:r>
              <a:rPr lang="x-none" sz="2800" dirty="0" smtClean="0">
                <a:latin typeface="Times New Roman" panose="02020603050405020304" pitchFamily="18" charset="0"/>
                <a:cs typeface="Times New Roman" panose="02020603050405020304" pitchFamily="18" charset="0"/>
              </a:rPr>
              <a:t>Có </a:t>
            </a:r>
            <a:r>
              <a:rPr lang="x-none" sz="2800" dirty="0">
                <a:latin typeface="Times New Roman" panose="02020603050405020304" pitchFamily="18" charset="0"/>
                <a:cs typeface="Times New Roman" panose="02020603050405020304" pitchFamily="18" charset="0"/>
              </a:rPr>
              <a:t>tài năng và được các vị thần giúp đỡ</a:t>
            </a:r>
          </a:p>
        </p:txBody>
      </p:sp>
      <p:sp>
        <p:nvSpPr>
          <p:cNvPr id="7" name="TextBox 6">
            <a:extLst>
              <a:ext uri="{FF2B5EF4-FFF2-40B4-BE49-F238E27FC236}">
                <a16:creationId xmlns:a16="http://schemas.microsoft.com/office/drawing/2014/main" id="{B6479637-9AB6-7348-80EC-FA3FD57D224A}"/>
              </a:ext>
            </a:extLst>
          </p:cNvPr>
          <p:cNvSpPr txBox="1"/>
          <p:nvPr/>
        </p:nvSpPr>
        <p:spPr>
          <a:xfrm>
            <a:off x="314959" y="2658372"/>
            <a:ext cx="8514081" cy="954107"/>
          </a:xfrm>
          <a:prstGeom prst="rect">
            <a:avLst/>
          </a:prstGeom>
          <a:noFill/>
        </p:spPr>
        <p:txBody>
          <a:bodyPr wrap="square" rtlCol="0">
            <a:spAutoFit/>
          </a:bodyPr>
          <a:lstStyle/>
          <a:p>
            <a:pPr algn="just"/>
            <a:r>
              <a:rPr lang="x-none" sz="2800" dirty="0">
                <a:latin typeface="Times New Roman" panose="02020603050405020304" pitchFamily="18" charset="0"/>
                <a:cs typeface="Times New Roman" panose="02020603050405020304" pitchFamily="18" charset="0"/>
              </a:rPr>
              <a:t>B. Có trí thông minh hơn người, có lòng can đảm và sự hồn nhiên</a:t>
            </a:r>
          </a:p>
        </p:txBody>
      </p:sp>
      <p:sp>
        <p:nvSpPr>
          <p:cNvPr id="9" name="TextBox 8">
            <a:extLst>
              <a:ext uri="{FF2B5EF4-FFF2-40B4-BE49-F238E27FC236}">
                <a16:creationId xmlns:a16="http://schemas.microsoft.com/office/drawing/2014/main" id="{5CAF0F65-3B64-7440-AFC7-33118FACE955}"/>
              </a:ext>
            </a:extLst>
          </p:cNvPr>
          <p:cNvSpPr txBox="1"/>
          <p:nvPr/>
        </p:nvSpPr>
        <p:spPr>
          <a:xfrm>
            <a:off x="313278" y="3532692"/>
            <a:ext cx="8514081" cy="523220"/>
          </a:xfrm>
          <a:prstGeom prst="rect">
            <a:avLst/>
          </a:prstGeom>
          <a:noFill/>
        </p:spPr>
        <p:txBody>
          <a:bodyPr wrap="square" rtlCol="0">
            <a:spAutoFit/>
          </a:bodyPr>
          <a:lstStyle/>
          <a:p>
            <a:pPr algn="just"/>
            <a:r>
              <a:rPr lang="x-none" sz="2800" dirty="0">
                <a:latin typeface="Times New Roman" panose="02020603050405020304" pitchFamily="18" charset="0"/>
                <a:cs typeface="Times New Roman" panose="02020603050405020304" pitchFamily="18" charset="0"/>
              </a:rPr>
              <a:t>C. Có trí thông minh hơn người, có sức khoẻ hơn người</a:t>
            </a:r>
          </a:p>
        </p:txBody>
      </p:sp>
      <p:sp>
        <p:nvSpPr>
          <p:cNvPr id="10" name="TextBox 9">
            <a:extLst>
              <a:ext uri="{FF2B5EF4-FFF2-40B4-BE49-F238E27FC236}">
                <a16:creationId xmlns:a16="http://schemas.microsoft.com/office/drawing/2014/main" id="{0B5ABF7D-91AE-CA42-85DD-6119FD95CDB5}"/>
              </a:ext>
            </a:extLst>
          </p:cNvPr>
          <p:cNvSpPr txBox="1"/>
          <p:nvPr/>
        </p:nvSpPr>
        <p:spPr>
          <a:xfrm>
            <a:off x="313278" y="4104648"/>
            <a:ext cx="8514081" cy="523220"/>
          </a:xfrm>
          <a:prstGeom prst="rect">
            <a:avLst/>
          </a:prstGeom>
          <a:noFill/>
        </p:spPr>
        <p:txBody>
          <a:bodyPr wrap="square" rtlCol="0">
            <a:spAutoFit/>
          </a:bodyPr>
          <a:lstStyle/>
          <a:p>
            <a:pPr algn="just"/>
            <a:r>
              <a:rPr lang="x-none" sz="2800" dirty="0">
                <a:latin typeface="Times New Roman" panose="02020603050405020304" pitchFamily="18" charset="0"/>
                <a:cs typeface="Times New Roman" panose="02020603050405020304" pitchFamily="18" charset="0"/>
              </a:rPr>
              <a:t>D. </a:t>
            </a:r>
            <a:r>
              <a:rPr lang="vi-VN" sz="2800" dirty="0">
                <a:latin typeface="Times New Roman" panose="02020603050405020304" pitchFamily="18" charset="0"/>
                <a:cs typeface="Times New Roman" panose="02020603050405020304" pitchFamily="18" charset="0"/>
              </a:rPr>
              <a:t>Có trí thông minh và lòng nhân hậu</a:t>
            </a:r>
            <a:endParaRPr lang="x-none"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777310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7"/>
                                        </p:tgtEl>
                                        <p:attrNameLst>
                                          <p:attrName>fillcolor</p:attrName>
                                        </p:attrNameLst>
                                      </p:cBhvr>
                                      <p:to>
                                        <a:schemeClr val="accent2"/>
                                      </p:to>
                                    </p:animClr>
                                    <p:set>
                                      <p:cBhvr>
                                        <p:cTn id="7" dur="2000" fill="hold"/>
                                        <p:tgtEl>
                                          <p:spTgt spid="7"/>
                                        </p:tgtEl>
                                        <p:attrNameLst>
                                          <p:attrName>fill.type</p:attrName>
                                        </p:attrNameLst>
                                      </p:cBhvr>
                                      <p:to>
                                        <p:strVal val="solid"/>
                                      </p:to>
                                    </p:set>
                                    <p:set>
                                      <p:cBhvr>
                                        <p:cTn id="8" dur="2000" fill="hold"/>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1B60A75C-2AEC-433B-8B60-6734BC4395E1}"/>
              </a:ext>
            </a:extLst>
          </p:cNvPr>
          <p:cNvSpPr/>
          <p:nvPr/>
        </p:nvSpPr>
        <p:spPr>
          <a:xfrm>
            <a:off x="0" y="360608"/>
            <a:ext cx="9144000" cy="4623516"/>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a:extLst>
              <a:ext uri="{FF2B5EF4-FFF2-40B4-BE49-F238E27FC236}">
                <a16:creationId xmlns:a16="http://schemas.microsoft.com/office/drawing/2014/main" id="{D076D331-6801-BE46-B168-2F5780F6D14C}"/>
              </a:ext>
            </a:extLst>
          </p:cNvPr>
          <p:cNvSpPr txBox="1"/>
          <p:nvPr/>
        </p:nvSpPr>
        <p:spPr>
          <a:xfrm>
            <a:off x="872076" y="533528"/>
            <a:ext cx="7956964" cy="954107"/>
          </a:xfrm>
          <a:prstGeom prst="rect">
            <a:avLst/>
          </a:prstGeom>
          <a:noFill/>
        </p:spPr>
        <p:txBody>
          <a:bodyPr wrap="square" rtlCol="0">
            <a:spAutoFit/>
          </a:bodyPr>
          <a:lstStyle/>
          <a:p>
            <a:pPr algn="ctr"/>
            <a:r>
              <a:rPr lang="x-none" sz="2800" b="1" i="1" dirty="0">
                <a:latin typeface="Times New Roman" panose="02020603050405020304" pitchFamily="18" charset="0"/>
                <a:cs typeface="Times New Roman" panose="02020603050405020304" pitchFamily="18" charset="0"/>
              </a:rPr>
              <a:t>Qua bài thơ </a:t>
            </a:r>
            <a:r>
              <a:rPr lang="en-US" sz="2800" b="1" i="1" dirty="0" smtClean="0">
                <a:latin typeface="Times New Roman" panose="02020603050405020304" pitchFamily="18" charset="0"/>
                <a:cs typeface="Times New Roman" panose="02020603050405020304" pitchFamily="18" charset="0"/>
              </a:rPr>
              <a:t>“</a:t>
            </a:r>
            <a:r>
              <a:rPr lang="x-none" sz="2800" b="1" i="1" dirty="0" smtClean="0">
                <a:latin typeface="Times New Roman" panose="02020603050405020304" pitchFamily="18" charset="0"/>
                <a:cs typeface="Times New Roman" panose="02020603050405020304" pitchFamily="18" charset="0"/>
              </a:rPr>
              <a:t>Chuyện </a:t>
            </a:r>
            <a:r>
              <a:rPr lang="x-none" sz="2800" b="1" i="1" dirty="0">
                <a:latin typeface="Times New Roman" panose="02020603050405020304" pitchFamily="18" charset="0"/>
                <a:cs typeface="Times New Roman" panose="02020603050405020304" pitchFamily="18" charset="0"/>
              </a:rPr>
              <a:t>cổ nước </a:t>
            </a:r>
            <a:r>
              <a:rPr lang="x-none" sz="2800" b="1" i="1" dirty="0" smtClean="0">
                <a:latin typeface="Times New Roman" panose="02020603050405020304" pitchFamily="18" charset="0"/>
                <a:cs typeface="Times New Roman" panose="02020603050405020304" pitchFamily="18" charset="0"/>
              </a:rPr>
              <a:t>mình</a:t>
            </a:r>
            <a:r>
              <a:rPr lang="en-US" sz="2800" b="1" i="1" dirty="0" smtClean="0">
                <a:latin typeface="Times New Roman" panose="02020603050405020304" pitchFamily="18" charset="0"/>
                <a:cs typeface="Times New Roman" panose="02020603050405020304" pitchFamily="18" charset="0"/>
              </a:rPr>
              <a:t>”</a:t>
            </a:r>
            <a:r>
              <a:rPr lang="x-none" sz="2800" b="1" i="1" dirty="0" smtClean="0">
                <a:latin typeface="Times New Roman" panose="02020603050405020304" pitchFamily="18" charset="0"/>
                <a:cs typeface="Times New Roman" panose="02020603050405020304" pitchFamily="18" charset="0"/>
              </a:rPr>
              <a:t>, </a:t>
            </a:r>
            <a:r>
              <a:rPr lang="x-none" sz="2800" b="1" i="1" dirty="0">
                <a:latin typeface="Times New Roman" panose="02020603050405020304" pitchFamily="18" charset="0"/>
                <a:cs typeface="Times New Roman" panose="02020603050405020304" pitchFamily="18" charset="0"/>
              </a:rPr>
              <a:t>tác giả muốn ca ngợi điều gì ?</a:t>
            </a:r>
          </a:p>
        </p:txBody>
      </p:sp>
      <p:sp>
        <p:nvSpPr>
          <p:cNvPr id="6" name="TextBox 5">
            <a:extLst>
              <a:ext uri="{FF2B5EF4-FFF2-40B4-BE49-F238E27FC236}">
                <a16:creationId xmlns:a16="http://schemas.microsoft.com/office/drawing/2014/main" id="{14A6236F-0178-AA4E-9F6B-17ACF5B16F6F}"/>
              </a:ext>
            </a:extLst>
          </p:cNvPr>
          <p:cNvSpPr txBox="1"/>
          <p:nvPr/>
        </p:nvSpPr>
        <p:spPr>
          <a:xfrm>
            <a:off x="314959" y="1593841"/>
            <a:ext cx="8514081" cy="523220"/>
          </a:xfrm>
          <a:prstGeom prst="rect">
            <a:avLst/>
          </a:prstGeom>
          <a:noFill/>
        </p:spPr>
        <p:txBody>
          <a:bodyPr wrap="square" rtlCol="0">
            <a:spAutoFit/>
          </a:bodyPr>
          <a:lstStyle/>
          <a:p>
            <a:pPr algn="just"/>
            <a:r>
              <a:rPr lang="en-US" sz="2800" dirty="0" smtClean="0">
                <a:latin typeface="Times New Roman" panose="02020603050405020304" pitchFamily="18" charset="0"/>
                <a:cs typeface="Times New Roman" panose="02020603050405020304" pitchFamily="18" charset="0"/>
              </a:rPr>
              <a:t>A. </a:t>
            </a:r>
            <a:r>
              <a:rPr lang="x-none" sz="2800" dirty="0" smtClean="0">
                <a:latin typeface="Times New Roman" panose="02020603050405020304" pitchFamily="18" charset="0"/>
                <a:cs typeface="Times New Roman" panose="02020603050405020304" pitchFamily="18" charset="0"/>
              </a:rPr>
              <a:t>Truyện </a:t>
            </a:r>
            <a:r>
              <a:rPr lang="x-none" sz="2800" dirty="0">
                <a:latin typeface="Times New Roman" panose="02020603050405020304" pitchFamily="18" charset="0"/>
                <a:cs typeface="Times New Roman" panose="02020603050405020304" pitchFamily="18" charset="0"/>
              </a:rPr>
              <a:t>cổ tích hay hơn truyện cười</a:t>
            </a:r>
          </a:p>
        </p:txBody>
      </p:sp>
      <p:sp>
        <p:nvSpPr>
          <p:cNvPr id="7" name="TextBox 6">
            <a:extLst>
              <a:ext uri="{FF2B5EF4-FFF2-40B4-BE49-F238E27FC236}">
                <a16:creationId xmlns:a16="http://schemas.microsoft.com/office/drawing/2014/main" id="{B6479637-9AB6-7348-80EC-FA3FD57D224A}"/>
              </a:ext>
            </a:extLst>
          </p:cNvPr>
          <p:cNvSpPr txBox="1"/>
          <p:nvPr/>
        </p:nvSpPr>
        <p:spPr>
          <a:xfrm>
            <a:off x="314959" y="2209506"/>
            <a:ext cx="8514081" cy="523220"/>
          </a:xfrm>
          <a:prstGeom prst="rect">
            <a:avLst/>
          </a:prstGeom>
          <a:noFill/>
        </p:spPr>
        <p:txBody>
          <a:bodyPr wrap="square" rtlCol="0">
            <a:spAutoFit/>
          </a:bodyPr>
          <a:lstStyle/>
          <a:p>
            <a:pPr algn="just"/>
            <a:r>
              <a:rPr lang="x-none" sz="2800" dirty="0">
                <a:latin typeface="Times New Roman" panose="02020603050405020304" pitchFamily="18" charset="0"/>
                <a:cs typeface="Times New Roman" panose="02020603050405020304" pitchFamily="18" charset="0"/>
              </a:rPr>
              <a:t>B. Truyện cổ tích hay hơn truyện ngụ ngôn</a:t>
            </a:r>
          </a:p>
        </p:txBody>
      </p:sp>
      <p:sp>
        <p:nvSpPr>
          <p:cNvPr id="9" name="TextBox 8">
            <a:extLst>
              <a:ext uri="{FF2B5EF4-FFF2-40B4-BE49-F238E27FC236}">
                <a16:creationId xmlns:a16="http://schemas.microsoft.com/office/drawing/2014/main" id="{5CAF0F65-3B64-7440-AFC7-33118FACE955}"/>
              </a:ext>
            </a:extLst>
          </p:cNvPr>
          <p:cNvSpPr txBox="1"/>
          <p:nvPr/>
        </p:nvSpPr>
        <p:spPr>
          <a:xfrm>
            <a:off x="313278" y="2825171"/>
            <a:ext cx="8514081" cy="1384995"/>
          </a:xfrm>
          <a:prstGeom prst="rect">
            <a:avLst/>
          </a:prstGeom>
          <a:noFill/>
        </p:spPr>
        <p:txBody>
          <a:bodyPr wrap="square" rtlCol="0">
            <a:spAutoFit/>
          </a:bodyPr>
          <a:lstStyle/>
          <a:p>
            <a:pPr algn="just"/>
            <a:r>
              <a:rPr lang="x-none" sz="2800" dirty="0" smtClean="0">
                <a:latin typeface="Times New Roman" panose="02020603050405020304" pitchFamily="18" charset="0"/>
                <a:cs typeface="Times New Roman" panose="02020603050405020304" pitchFamily="18" charset="0"/>
              </a:rPr>
              <a:t>C.</a:t>
            </a:r>
            <a:r>
              <a:rPr lang="en-US" sz="2800" dirty="0">
                <a:latin typeface="Times New Roman" panose="02020603050405020304" pitchFamily="18" charset="0"/>
                <a:cs typeface="Times New Roman" panose="02020603050405020304" pitchFamily="18" charset="0"/>
              </a:rPr>
              <a:t> </a:t>
            </a:r>
            <a:r>
              <a:rPr lang="x-none" sz="2800" dirty="0" smtClean="0">
                <a:latin typeface="Times New Roman" panose="02020603050405020304" pitchFamily="18" charset="0"/>
                <a:cs typeface="Times New Roman" panose="02020603050405020304" pitchFamily="18" charset="0"/>
              </a:rPr>
              <a:t>Truyện </a:t>
            </a:r>
            <a:r>
              <a:rPr lang="x-none" sz="2800" dirty="0">
                <a:latin typeface="Times New Roman" panose="02020603050405020304" pitchFamily="18" charset="0"/>
                <a:cs typeface="Times New Roman" panose="02020603050405020304" pitchFamily="18" charset="0"/>
              </a:rPr>
              <a:t>cổ tích nước mình rất hay. Đó là những câu chuyện về lòng nhân hậu, sự công bằng cũng như chứa đựng những kinh nghiệm sống quý báu của ông </a:t>
            </a:r>
            <a:r>
              <a:rPr lang="x-none" sz="2800" dirty="0" smtClean="0">
                <a:latin typeface="Times New Roman" panose="02020603050405020304" pitchFamily="18" charset="0"/>
                <a:cs typeface="Times New Roman" panose="02020603050405020304" pitchFamily="18" charset="0"/>
              </a:rPr>
              <a:t>cha</a:t>
            </a:r>
            <a:r>
              <a:rPr lang="vi-VN" sz="2800" dirty="0" smtClean="0">
                <a:latin typeface="Times New Roman" panose="02020603050405020304" pitchFamily="18" charset="0"/>
                <a:cs typeface="Times New Roman" panose="02020603050405020304" pitchFamily="18" charset="0"/>
              </a:rPr>
              <a:t>.</a:t>
            </a:r>
            <a:endParaRPr lang="x-none" sz="28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0B5ABF7D-91AE-CA42-85DD-6119FD95CDB5}"/>
              </a:ext>
            </a:extLst>
          </p:cNvPr>
          <p:cNvSpPr txBox="1"/>
          <p:nvPr/>
        </p:nvSpPr>
        <p:spPr>
          <a:xfrm>
            <a:off x="313278" y="4313453"/>
            <a:ext cx="8514081" cy="523220"/>
          </a:xfrm>
          <a:prstGeom prst="rect">
            <a:avLst/>
          </a:prstGeom>
          <a:noFill/>
        </p:spPr>
        <p:txBody>
          <a:bodyPr wrap="square" rtlCol="0">
            <a:spAutoFit/>
          </a:bodyPr>
          <a:lstStyle/>
          <a:p>
            <a:pPr algn="just"/>
            <a:r>
              <a:rPr lang="x-none" sz="2800" dirty="0">
                <a:latin typeface="Times New Roman" panose="02020603050405020304" pitchFamily="18" charset="0"/>
                <a:cs typeface="Times New Roman" panose="02020603050405020304" pitchFamily="18" charset="0"/>
              </a:rPr>
              <a:t>D. </a:t>
            </a:r>
            <a:r>
              <a:rPr lang="vi-VN" sz="2800" dirty="0">
                <a:latin typeface="Times New Roman" panose="02020603050405020304" pitchFamily="18" charset="0"/>
                <a:cs typeface="Times New Roman" panose="02020603050405020304" pitchFamily="18" charset="0"/>
              </a:rPr>
              <a:t>Truyện cổ nước </a:t>
            </a:r>
            <a:r>
              <a:rPr lang="vi-VN" sz="2800" dirty="0" smtClean="0">
                <a:latin typeface="Times New Roman" panose="02020603050405020304" pitchFamily="18" charset="0"/>
                <a:cs typeface="Times New Roman" panose="02020603050405020304" pitchFamily="18" charset="0"/>
              </a:rPr>
              <a:t>mình </a:t>
            </a:r>
            <a:r>
              <a:rPr lang="vi-VN" sz="2800" dirty="0">
                <a:latin typeface="Times New Roman" panose="02020603050405020304" pitchFamily="18" charset="0"/>
                <a:cs typeface="Times New Roman" panose="02020603050405020304" pitchFamily="18" charset="0"/>
              </a:rPr>
              <a:t>hay hơn các nước khác</a:t>
            </a:r>
            <a:endParaRPr lang="x-none"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709692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9"/>
                                        </p:tgtEl>
                                        <p:attrNameLst>
                                          <p:attrName>fillcolor</p:attrName>
                                        </p:attrNameLst>
                                      </p:cBhvr>
                                      <p:to>
                                        <a:schemeClr val="accent2"/>
                                      </p:to>
                                    </p:animClr>
                                    <p:set>
                                      <p:cBhvr>
                                        <p:cTn id="7" dur="2000" fill="hold"/>
                                        <p:tgtEl>
                                          <p:spTgt spid="9"/>
                                        </p:tgtEl>
                                        <p:attrNameLst>
                                          <p:attrName>fill.type</p:attrName>
                                        </p:attrNameLst>
                                      </p:cBhvr>
                                      <p:to>
                                        <p:strVal val="solid"/>
                                      </p:to>
                                    </p:set>
                                    <p:set>
                                      <p:cBhvr>
                                        <p:cTn id="8" dur="2000" fill="hold"/>
                                        <p:tgtEl>
                                          <p:spTgt spid="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1B60A75C-2AEC-433B-8B60-6734BC4395E1}"/>
              </a:ext>
            </a:extLst>
          </p:cNvPr>
          <p:cNvSpPr/>
          <p:nvPr/>
        </p:nvSpPr>
        <p:spPr>
          <a:xfrm>
            <a:off x="0" y="360608"/>
            <a:ext cx="9144000" cy="4623516"/>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a:extLst>
              <a:ext uri="{FF2B5EF4-FFF2-40B4-BE49-F238E27FC236}">
                <a16:creationId xmlns:a16="http://schemas.microsoft.com/office/drawing/2014/main" id="{D076D331-6801-BE46-B168-2F5780F6D14C}"/>
              </a:ext>
            </a:extLst>
          </p:cNvPr>
          <p:cNvSpPr txBox="1"/>
          <p:nvPr/>
        </p:nvSpPr>
        <p:spPr>
          <a:xfrm>
            <a:off x="0" y="557558"/>
            <a:ext cx="8111613" cy="954107"/>
          </a:xfrm>
          <a:prstGeom prst="rect">
            <a:avLst/>
          </a:prstGeom>
          <a:noFill/>
        </p:spPr>
        <p:txBody>
          <a:bodyPr wrap="square" rtlCol="0">
            <a:spAutoFit/>
          </a:bodyPr>
          <a:lstStyle/>
          <a:p>
            <a:pPr algn="ctr"/>
            <a:r>
              <a:rPr lang="en-US" sz="2800" dirty="0" err="1" smtClean="0">
                <a:solidFill>
                  <a:srgbClr val="FF0000"/>
                </a:solidFill>
                <a:latin typeface="Times New Roman" panose="02020603050405020304" pitchFamily="18" charset="0"/>
                <a:cs typeface="Times New Roman" panose="02020603050405020304" pitchFamily="18" charset="0"/>
              </a:rPr>
              <a:t>Câu</a:t>
            </a:r>
            <a:r>
              <a:rPr lang="en-US" sz="2800" dirty="0" smtClean="0">
                <a:solidFill>
                  <a:srgbClr val="FF0000"/>
                </a:solidFill>
                <a:latin typeface="Times New Roman" panose="02020603050405020304" pitchFamily="18" charset="0"/>
                <a:cs typeface="Times New Roman" panose="02020603050405020304" pitchFamily="18" charset="0"/>
              </a:rPr>
              <a:t> 1:</a:t>
            </a:r>
            <a:r>
              <a:rPr lang="en-US" sz="2800" dirty="0" smtClean="0">
                <a:latin typeface="Times New Roman" panose="02020603050405020304" pitchFamily="18" charset="0"/>
                <a:cs typeface="Times New Roman" panose="02020603050405020304" pitchFamily="18" charset="0"/>
              </a:rPr>
              <a:t> </a:t>
            </a:r>
            <a:r>
              <a:rPr lang="x-none" sz="2800" dirty="0" smtClean="0">
                <a:latin typeface="Times New Roman" panose="02020603050405020304" pitchFamily="18" charset="0"/>
                <a:cs typeface="Times New Roman" panose="02020603050405020304" pitchFamily="18" charset="0"/>
              </a:rPr>
              <a:t>Hãy </a:t>
            </a:r>
            <a:r>
              <a:rPr lang="x-none" sz="2800" dirty="0">
                <a:latin typeface="Times New Roman" panose="02020603050405020304" pitchFamily="18" charset="0"/>
                <a:cs typeface="Times New Roman" panose="02020603050405020304" pitchFamily="18" charset="0"/>
              </a:rPr>
              <a:t>tóm tắt cốt truyện và nêu chủ đề của các truyện đã đọc vào bảng theo mẫu sau:</a:t>
            </a:r>
          </a:p>
        </p:txBody>
      </p:sp>
      <p:graphicFrame>
        <p:nvGraphicFramePr>
          <p:cNvPr id="8" name="Table 7">
            <a:extLst>
              <a:ext uri="{FF2B5EF4-FFF2-40B4-BE49-F238E27FC236}">
                <a16:creationId xmlns:a16="http://schemas.microsoft.com/office/drawing/2014/main" id="{E208FD39-FCE5-934E-8095-FF69A38A1FCB}"/>
              </a:ext>
            </a:extLst>
          </p:cNvPr>
          <p:cNvGraphicFramePr>
            <a:graphicFrameLocks noGrp="1"/>
          </p:cNvGraphicFramePr>
          <p:nvPr>
            <p:extLst>
              <p:ext uri="{D42A27DB-BD31-4B8C-83A1-F6EECF244321}">
                <p14:modId xmlns:p14="http://schemas.microsoft.com/office/powerpoint/2010/main" val="2419535908"/>
              </p:ext>
            </p:extLst>
          </p:nvPr>
        </p:nvGraphicFramePr>
        <p:xfrm>
          <a:off x="329783" y="1555669"/>
          <a:ext cx="8484434" cy="2849880"/>
        </p:xfrm>
        <a:graphic>
          <a:graphicData uri="http://schemas.openxmlformats.org/drawingml/2006/table">
            <a:tbl>
              <a:tblPr>
                <a:tableStyleId>{5C22544A-7EE6-4342-B048-85BDC9FD1C3A}</a:tableStyleId>
              </a:tblPr>
              <a:tblGrid>
                <a:gridCol w="3230381">
                  <a:extLst>
                    <a:ext uri="{9D8B030D-6E8A-4147-A177-3AD203B41FA5}">
                      <a16:colId xmlns:a16="http://schemas.microsoft.com/office/drawing/2014/main" val="1237657737"/>
                    </a:ext>
                  </a:extLst>
                </a:gridCol>
                <a:gridCol w="2788170">
                  <a:extLst>
                    <a:ext uri="{9D8B030D-6E8A-4147-A177-3AD203B41FA5}">
                      <a16:colId xmlns:a16="http://schemas.microsoft.com/office/drawing/2014/main" val="3724593117"/>
                    </a:ext>
                  </a:extLst>
                </a:gridCol>
                <a:gridCol w="2465883">
                  <a:extLst>
                    <a:ext uri="{9D8B030D-6E8A-4147-A177-3AD203B41FA5}">
                      <a16:colId xmlns:a16="http://schemas.microsoft.com/office/drawing/2014/main" val="3023892410"/>
                    </a:ext>
                  </a:extLst>
                </a:gridCol>
              </a:tblGrid>
              <a:tr h="0">
                <a:tc>
                  <a:txBody>
                    <a:bodyPr/>
                    <a:lstStyle/>
                    <a:p>
                      <a:pPr algn="ctr" fontAlgn="t">
                        <a:lnSpc>
                          <a:spcPct val="150000"/>
                        </a:lnSpc>
                      </a:pPr>
                      <a:r>
                        <a:rPr lang="en-US" sz="2400" b="1" kern="100" dirty="0" err="1">
                          <a:effectLst/>
                          <a:latin typeface="Times New Roman" panose="02020603050405020304" pitchFamily="18" charset="0"/>
                          <a:cs typeface="Times New Roman" panose="02020603050405020304" pitchFamily="18" charset="0"/>
                        </a:rPr>
                        <a:t>Tên</a:t>
                      </a:r>
                      <a:r>
                        <a:rPr lang="en-US" sz="2400" b="1" kern="100" dirty="0">
                          <a:effectLst/>
                          <a:latin typeface="Times New Roman" panose="02020603050405020304" pitchFamily="18" charset="0"/>
                          <a:cs typeface="Times New Roman" panose="02020603050405020304" pitchFamily="18" charset="0"/>
                        </a:rPr>
                        <a:t> </a:t>
                      </a:r>
                      <a:r>
                        <a:rPr lang="en-US" sz="2400" b="1" kern="100" dirty="0" err="1">
                          <a:effectLst/>
                          <a:latin typeface="Times New Roman" panose="02020603050405020304" pitchFamily="18" charset="0"/>
                          <a:cs typeface="Times New Roman" panose="02020603050405020304" pitchFamily="18" charset="0"/>
                        </a:rPr>
                        <a:t>truyện</a:t>
                      </a:r>
                      <a:endParaRPr lang="x-none" sz="2400" b="1"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7625" marR="47625" marT="47625" marB="47625">
                    <a:lnL w="19050" cap="flat" cmpd="sng" algn="ctr">
                      <a:solidFill>
                        <a:schemeClr val="bg2">
                          <a:lumMod val="75000"/>
                        </a:schemeClr>
                      </a:solidFill>
                      <a:prstDash val="solid"/>
                      <a:round/>
                      <a:headEnd type="none" w="med" len="med"/>
                      <a:tailEnd type="none" w="med" len="med"/>
                    </a:lnL>
                    <a:lnR w="19050" cap="flat" cmpd="sng" algn="ctr">
                      <a:solidFill>
                        <a:schemeClr val="bg2">
                          <a:lumMod val="75000"/>
                        </a:schemeClr>
                      </a:solidFill>
                      <a:prstDash val="solid"/>
                      <a:round/>
                      <a:headEnd type="none" w="med" len="med"/>
                      <a:tailEnd type="none" w="med" len="med"/>
                    </a:lnR>
                    <a:lnT w="19050" cap="flat" cmpd="sng" algn="ctr">
                      <a:solidFill>
                        <a:schemeClr val="bg2">
                          <a:lumMod val="75000"/>
                        </a:schemeClr>
                      </a:solidFill>
                      <a:prstDash val="solid"/>
                      <a:round/>
                      <a:headEnd type="none" w="med" len="med"/>
                      <a:tailEnd type="none" w="med" len="med"/>
                    </a:lnT>
                    <a:lnB w="19050" cap="flat" cmpd="sng" algn="ctr">
                      <a:solidFill>
                        <a:schemeClr val="bg2">
                          <a:lumMod val="75000"/>
                        </a:schemeClr>
                      </a:solidFill>
                      <a:prstDash val="solid"/>
                      <a:round/>
                      <a:headEnd type="none" w="med" len="med"/>
                      <a:tailEnd type="none" w="med" len="med"/>
                    </a:lnB>
                    <a:solidFill>
                      <a:schemeClr val="accent3">
                        <a:lumMod val="40000"/>
                        <a:lumOff val="60000"/>
                      </a:schemeClr>
                    </a:solidFill>
                  </a:tcPr>
                </a:tc>
                <a:tc>
                  <a:txBody>
                    <a:bodyPr/>
                    <a:lstStyle/>
                    <a:p>
                      <a:pPr algn="ctr" fontAlgn="t">
                        <a:lnSpc>
                          <a:spcPct val="150000"/>
                        </a:lnSpc>
                      </a:pPr>
                      <a:r>
                        <a:rPr lang="en-US" sz="2400" b="1" kern="100">
                          <a:effectLst/>
                          <a:latin typeface="Times New Roman" panose="02020603050405020304" pitchFamily="18" charset="0"/>
                          <a:cs typeface="Times New Roman" panose="02020603050405020304" pitchFamily="18" charset="0"/>
                        </a:rPr>
                        <a:t>Tóm tắt cốt truyện</a:t>
                      </a:r>
                      <a:endParaRPr lang="x-none" sz="2400" b="1"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7625" marR="47625" marT="47625" marB="47625">
                    <a:lnL w="19050" cap="flat" cmpd="sng" algn="ctr">
                      <a:solidFill>
                        <a:schemeClr val="bg2">
                          <a:lumMod val="75000"/>
                        </a:schemeClr>
                      </a:solidFill>
                      <a:prstDash val="solid"/>
                      <a:round/>
                      <a:headEnd type="none" w="med" len="med"/>
                      <a:tailEnd type="none" w="med" len="med"/>
                    </a:lnL>
                    <a:lnR w="19050" cap="flat" cmpd="sng" algn="ctr">
                      <a:solidFill>
                        <a:schemeClr val="bg2">
                          <a:lumMod val="75000"/>
                        </a:schemeClr>
                      </a:solidFill>
                      <a:prstDash val="solid"/>
                      <a:round/>
                      <a:headEnd type="none" w="med" len="med"/>
                      <a:tailEnd type="none" w="med" len="med"/>
                    </a:lnR>
                    <a:lnT w="19050" cap="flat" cmpd="sng" algn="ctr">
                      <a:solidFill>
                        <a:schemeClr val="bg2">
                          <a:lumMod val="75000"/>
                        </a:schemeClr>
                      </a:solidFill>
                      <a:prstDash val="solid"/>
                      <a:round/>
                      <a:headEnd type="none" w="med" len="med"/>
                      <a:tailEnd type="none" w="med" len="med"/>
                    </a:lnT>
                    <a:lnB w="19050" cap="flat" cmpd="sng" algn="ctr">
                      <a:solidFill>
                        <a:schemeClr val="bg2">
                          <a:lumMod val="75000"/>
                        </a:schemeClr>
                      </a:solidFill>
                      <a:prstDash val="solid"/>
                      <a:round/>
                      <a:headEnd type="none" w="med" len="med"/>
                      <a:tailEnd type="none" w="med" len="med"/>
                    </a:lnB>
                    <a:solidFill>
                      <a:schemeClr val="accent3">
                        <a:lumMod val="40000"/>
                        <a:lumOff val="60000"/>
                      </a:schemeClr>
                    </a:solidFill>
                  </a:tcPr>
                </a:tc>
                <a:tc>
                  <a:txBody>
                    <a:bodyPr/>
                    <a:lstStyle/>
                    <a:p>
                      <a:pPr algn="ctr" fontAlgn="t">
                        <a:lnSpc>
                          <a:spcPct val="150000"/>
                        </a:lnSpc>
                      </a:pPr>
                      <a:r>
                        <a:rPr lang="en-US" sz="2400" b="1" kern="100" dirty="0" err="1">
                          <a:effectLst/>
                          <a:latin typeface="Times New Roman" panose="02020603050405020304" pitchFamily="18" charset="0"/>
                          <a:cs typeface="Times New Roman" panose="02020603050405020304" pitchFamily="18" charset="0"/>
                        </a:rPr>
                        <a:t>Chủ</a:t>
                      </a:r>
                      <a:r>
                        <a:rPr lang="en-US" sz="2400" b="1" kern="100" dirty="0">
                          <a:effectLst/>
                          <a:latin typeface="Times New Roman" panose="02020603050405020304" pitchFamily="18" charset="0"/>
                          <a:cs typeface="Times New Roman" panose="02020603050405020304" pitchFamily="18" charset="0"/>
                        </a:rPr>
                        <a:t> </a:t>
                      </a:r>
                      <a:r>
                        <a:rPr lang="en-US" sz="2400" b="1" kern="100" dirty="0" err="1">
                          <a:effectLst/>
                          <a:latin typeface="Times New Roman" panose="02020603050405020304" pitchFamily="18" charset="0"/>
                          <a:cs typeface="Times New Roman" panose="02020603050405020304" pitchFamily="18" charset="0"/>
                        </a:rPr>
                        <a:t>đề</a:t>
                      </a:r>
                      <a:r>
                        <a:rPr lang="en-US" sz="2400" b="1" kern="100" dirty="0">
                          <a:effectLst/>
                          <a:latin typeface="Times New Roman" panose="02020603050405020304" pitchFamily="18" charset="0"/>
                          <a:cs typeface="Times New Roman" panose="02020603050405020304" pitchFamily="18" charset="0"/>
                        </a:rPr>
                        <a:t> </a:t>
                      </a:r>
                      <a:r>
                        <a:rPr lang="en-US" sz="2400" b="1" kern="100" dirty="0" err="1">
                          <a:effectLst/>
                          <a:latin typeface="Times New Roman" panose="02020603050405020304" pitchFamily="18" charset="0"/>
                          <a:cs typeface="Times New Roman" panose="02020603050405020304" pitchFamily="18" charset="0"/>
                        </a:rPr>
                        <a:t>truyện</a:t>
                      </a:r>
                      <a:endParaRPr lang="x-none" sz="2400" b="1"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7625" marR="47625" marT="47625" marB="47625">
                    <a:lnL w="19050" cap="flat" cmpd="sng" algn="ctr">
                      <a:solidFill>
                        <a:schemeClr val="bg2">
                          <a:lumMod val="75000"/>
                        </a:schemeClr>
                      </a:solidFill>
                      <a:prstDash val="solid"/>
                      <a:round/>
                      <a:headEnd type="none" w="med" len="med"/>
                      <a:tailEnd type="none" w="med" len="med"/>
                    </a:lnL>
                    <a:lnR w="19050" cap="flat" cmpd="sng" algn="ctr">
                      <a:solidFill>
                        <a:schemeClr val="bg2">
                          <a:lumMod val="75000"/>
                        </a:schemeClr>
                      </a:solidFill>
                      <a:prstDash val="solid"/>
                      <a:round/>
                      <a:headEnd type="none" w="med" len="med"/>
                      <a:tailEnd type="none" w="med" len="med"/>
                    </a:lnR>
                    <a:lnT w="19050" cap="flat" cmpd="sng" algn="ctr">
                      <a:solidFill>
                        <a:schemeClr val="bg2">
                          <a:lumMod val="75000"/>
                        </a:schemeClr>
                      </a:solidFill>
                      <a:prstDash val="solid"/>
                      <a:round/>
                      <a:headEnd type="none" w="med" len="med"/>
                      <a:tailEnd type="none" w="med" len="med"/>
                    </a:lnT>
                    <a:lnB w="19050" cap="flat" cmpd="sng" algn="ctr">
                      <a:solidFill>
                        <a:schemeClr val="bg2">
                          <a:lumMod val="75000"/>
                        </a:schemeClr>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98337622"/>
                  </a:ext>
                </a:extLst>
              </a:tr>
              <a:tr h="0">
                <a:tc>
                  <a:txBody>
                    <a:bodyPr/>
                    <a:lstStyle/>
                    <a:p>
                      <a:pPr fontAlgn="t">
                        <a:lnSpc>
                          <a:spcPct val="150000"/>
                        </a:lnSpc>
                      </a:pPr>
                      <a:r>
                        <a:rPr lang="en-US" sz="2800" b="0" i="1" kern="100" dirty="0" err="1">
                          <a:effectLst/>
                          <a:latin typeface="Times New Roman" panose="02020603050405020304" pitchFamily="18" charset="0"/>
                          <a:cs typeface="Times New Roman" panose="02020603050405020304" pitchFamily="18" charset="0"/>
                        </a:rPr>
                        <a:t>Sọ</a:t>
                      </a:r>
                      <a:r>
                        <a:rPr lang="en-US" sz="2800" b="0" i="1" kern="100" dirty="0">
                          <a:effectLst/>
                          <a:latin typeface="Times New Roman" panose="02020603050405020304" pitchFamily="18" charset="0"/>
                          <a:cs typeface="Times New Roman" panose="02020603050405020304" pitchFamily="18" charset="0"/>
                        </a:rPr>
                        <a:t> </a:t>
                      </a:r>
                      <a:r>
                        <a:rPr lang="en-US" sz="2800" b="0" i="1" kern="100" dirty="0" err="1">
                          <a:effectLst/>
                          <a:latin typeface="Times New Roman" panose="02020603050405020304" pitchFamily="18" charset="0"/>
                          <a:cs typeface="Times New Roman" panose="02020603050405020304" pitchFamily="18" charset="0"/>
                        </a:rPr>
                        <a:t>Dừa</a:t>
                      </a:r>
                      <a:endParaRPr lang="x-none" sz="2800" b="0" i="1"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7625" marR="47625" marT="47625" marB="47625">
                    <a:lnL w="19050" cap="flat" cmpd="sng" algn="ctr">
                      <a:solidFill>
                        <a:schemeClr val="bg2">
                          <a:lumMod val="75000"/>
                        </a:schemeClr>
                      </a:solidFill>
                      <a:prstDash val="solid"/>
                      <a:round/>
                      <a:headEnd type="none" w="med" len="med"/>
                      <a:tailEnd type="none" w="med" len="med"/>
                    </a:lnL>
                    <a:lnR w="19050" cap="flat" cmpd="sng" algn="ctr">
                      <a:solidFill>
                        <a:schemeClr val="bg2">
                          <a:lumMod val="75000"/>
                        </a:schemeClr>
                      </a:solidFill>
                      <a:prstDash val="solid"/>
                      <a:round/>
                      <a:headEnd type="none" w="med" len="med"/>
                      <a:tailEnd type="none" w="med" len="med"/>
                    </a:lnR>
                    <a:lnT w="19050" cap="flat" cmpd="sng" algn="ctr">
                      <a:solidFill>
                        <a:schemeClr val="bg2">
                          <a:lumMod val="75000"/>
                        </a:schemeClr>
                      </a:solidFill>
                      <a:prstDash val="solid"/>
                      <a:round/>
                      <a:headEnd type="none" w="med" len="med"/>
                      <a:tailEnd type="none" w="med" len="med"/>
                    </a:lnT>
                    <a:lnB w="19050" cap="flat" cmpd="sng" algn="ctr">
                      <a:solidFill>
                        <a:schemeClr val="bg2">
                          <a:lumMod val="75000"/>
                        </a:schemeClr>
                      </a:solidFill>
                      <a:prstDash val="solid"/>
                      <a:round/>
                      <a:headEnd type="none" w="med" len="med"/>
                      <a:tailEnd type="none" w="med" len="med"/>
                    </a:lnB>
                    <a:solidFill>
                      <a:schemeClr val="accent3">
                        <a:lumMod val="40000"/>
                        <a:lumOff val="60000"/>
                      </a:schemeClr>
                    </a:solidFill>
                  </a:tcPr>
                </a:tc>
                <a:tc>
                  <a:txBody>
                    <a:bodyPr/>
                    <a:lstStyle/>
                    <a:p>
                      <a:pPr fontAlgn="t">
                        <a:lnSpc>
                          <a:spcPct val="150000"/>
                        </a:lnSpc>
                      </a:pPr>
                      <a:r>
                        <a:rPr lang="en-US" sz="2800" kern="100" dirty="0">
                          <a:effectLst/>
                          <a:latin typeface="Times New Roman" panose="02020603050405020304" pitchFamily="18" charset="0"/>
                          <a:cs typeface="Times New Roman" panose="02020603050405020304" pitchFamily="18" charset="0"/>
                        </a:rPr>
                        <a:t> </a:t>
                      </a:r>
                      <a:endParaRPr lang="x-none" sz="28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7625" marR="47625" marT="47625" marB="47625">
                    <a:lnL w="19050" cap="flat" cmpd="sng" algn="ctr">
                      <a:solidFill>
                        <a:schemeClr val="bg2">
                          <a:lumMod val="75000"/>
                        </a:schemeClr>
                      </a:solidFill>
                      <a:prstDash val="solid"/>
                      <a:round/>
                      <a:headEnd type="none" w="med" len="med"/>
                      <a:tailEnd type="none" w="med" len="med"/>
                    </a:lnL>
                    <a:lnR w="19050" cap="flat" cmpd="sng" algn="ctr">
                      <a:solidFill>
                        <a:schemeClr val="bg2">
                          <a:lumMod val="75000"/>
                        </a:schemeClr>
                      </a:solidFill>
                      <a:prstDash val="solid"/>
                      <a:round/>
                      <a:headEnd type="none" w="med" len="med"/>
                      <a:tailEnd type="none" w="med" len="med"/>
                    </a:lnR>
                    <a:lnT w="19050" cap="flat" cmpd="sng" algn="ctr">
                      <a:solidFill>
                        <a:schemeClr val="bg2">
                          <a:lumMod val="75000"/>
                        </a:schemeClr>
                      </a:solidFill>
                      <a:prstDash val="solid"/>
                      <a:round/>
                      <a:headEnd type="none" w="med" len="med"/>
                      <a:tailEnd type="none" w="med" len="med"/>
                    </a:lnT>
                    <a:lnB w="19050" cap="flat" cmpd="sng" algn="ctr">
                      <a:solidFill>
                        <a:schemeClr val="bg2">
                          <a:lumMod val="75000"/>
                        </a:schemeClr>
                      </a:solidFill>
                      <a:prstDash val="solid"/>
                      <a:round/>
                      <a:headEnd type="none" w="med" len="med"/>
                      <a:tailEnd type="none" w="med" len="med"/>
                    </a:lnB>
                    <a:solidFill>
                      <a:schemeClr val="bg1"/>
                    </a:solidFill>
                  </a:tcPr>
                </a:tc>
                <a:tc>
                  <a:txBody>
                    <a:bodyPr/>
                    <a:lstStyle/>
                    <a:p>
                      <a:pPr fontAlgn="t">
                        <a:lnSpc>
                          <a:spcPct val="150000"/>
                        </a:lnSpc>
                      </a:pPr>
                      <a:r>
                        <a:rPr lang="en-US" sz="2800" kern="100">
                          <a:effectLst/>
                          <a:latin typeface="Times New Roman" panose="02020603050405020304" pitchFamily="18" charset="0"/>
                          <a:cs typeface="Times New Roman" panose="02020603050405020304" pitchFamily="18" charset="0"/>
                        </a:rPr>
                        <a:t> </a:t>
                      </a:r>
                      <a:endParaRPr lang="x-none"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7625" marR="47625" marT="47625" marB="47625">
                    <a:lnL w="19050" cap="flat" cmpd="sng" algn="ctr">
                      <a:solidFill>
                        <a:schemeClr val="bg2">
                          <a:lumMod val="75000"/>
                        </a:schemeClr>
                      </a:solidFill>
                      <a:prstDash val="solid"/>
                      <a:round/>
                      <a:headEnd type="none" w="med" len="med"/>
                      <a:tailEnd type="none" w="med" len="med"/>
                    </a:lnL>
                    <a:lnR w="19050" cap="flat" cmpd="sng" algn="ctr">
                      <a:solidFill>
                        <a:schemeClr val="bg2">
                          <a:lumMod val="75000"/>
                        </a:schemeClr>
                      </a:solidFill>
                      <a:prstDash val="solid"/>
                      <a:round/>
                      <a:headEnd type="none" w="med" len="med"/>
                      <a:tailEnd type="none" w="med" len="med"/>
                    </a:lnR>
                    <a:lnT w="19050" cap="flat" cmpd="sng" algn="ctr">
                      <a:solidFill>
                        <a:schemeClr val="bg2">
                          <a:lumMod val="75000"/>
                        </a:schemeClr>
                      </a:solidFill>
                      <a:prstDash val="solid"/>
                      <a:round/>
                      <a:headEnd type="none" w="med" len="med"/>
                      <a:tailEnd type="none" w="med" len="med"/>
                    </a:lnT>
                    <a:lnB w="19050" cap="flat" cmpd="sng" algn="ctr">
                      <a:solidFill>
                        <a:schemeClr val="bg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82626778"/>
                  </a:ext>
                </a:extLst>
              </a:tr>
              <a:tr h="0">
                <a:tc>
                  <a:txBody>
                    <a:bodyPr/>
                    <a:lstStyle/>
                    <a:p>
                      <a:pPr fontAlgn="t">
                        <a:lnSpc>
                          <a:spcPct val="150000"/>
                        </a:lnSpc>
                      </a:pPr>
                      <a:r>
                        <a:rPr lang="en-US" sz="2800" b="0" i="1" kern="100" dirty="0" err="1">
                          <a:effectLst/>
                          <a:latin typeface="Times New Roman" panose="02020603050405020304" pitchFamily="18" charset="0"/>
                          <a:cs typeface="Times New Roman" panose="02020603050405020304" pitchFamily="18" charset="0"/>
                        </a:rPr>
                        <a:t>Em</a:t>
                      </a:r>
                      <a:r>
                        <a:rPr lang="en-US" sz="2800" b="0" i="1" kern="100" dirty="0">
                          <a:effectLst/>
                          <a:latin typeface="Times New Roman" panose="02020603050405020304" pitchFamily="18" charset="0"/>
                          <a:cs typeface="Times New Roman" panose="02020603050405020304" pitchFamily="18" charset="0"/>
                        </a:rPr>
                        <a:t> </a:t>
                      </a:r>
                      <a:r>
                        <a:rPr lang="en-US" sz="2800" b="0" i="1" kern="100" dirty="0" err="1">
                          <a:effectLst/>
                          <a:latin typeface="Times New Roman" panose="02020603050405020304" pitchFamily="18" charset="0"/>
                          <a:cs typeface="Times New Roman" panose="02020603050405020304" pitchFamily="18" charset="0"/>
                        </a:rPr>
                        <a:t>bé</a:t>
                      </a:r>
                      <a:r>
                        <a:rPr lang="en-US" sz="2800" b="0" i="1" kern="100" dirty="0">
                          <a:effectLst/>
                          <a:latin typeface="Times New Roman" panose="02020603050405020304" pitchFamily="18" charset="0"/>
                          <a:cs typeface="Times New Roman" panose="02020603050405020304" pitchFamily="18" charset="0"/>
                        </a:rPr>
                        <a:t> </a:t>
                      </a:r>
                      <a:r>
                        <a:rPr lang="en-US" sz="2800" b="0" i="1" kern="100" dirty="0" err="1">
                          <a:effectLst/>
                          <a:latin typeface="Times New Roman" panose="02020603050405020304" pitchFamily="18" charset="0"/>
                          <a:cs typeface="Times New Roman" panose="02020603050405020304" pitchFamily="18" charset="0"/>
                        </a:rPr>
                        <a:t>thông</a:t>
                      </a:r>
                      <a:r>
                        <a:rPr lang="en-US" sz="2800" b="0" i="1" kern="100" dirty="0">
                          <a:effectLst/>
                          <a:latin typeface="Times New Roman" panose="02020603050405020304" pitchFamily="18" charset="0"/>
                          <a:cs typeface="Times New Roman" panose="02020603050405020304" pitchFamily="18" charset="0"/>
                        </a:rPr>
                        <a:t> </a:t>
                      </a:r>
                      <a:r>
                        <a:rPr lang="en-US" sz="2800" b="0" i="1" kern="100" dirty="0" err="1">
                          <a:effectLst/>
                          <a:latin typeface="Times New Roman" panose="02020603050405020304" pitchFamily="18" charset="0"/>
                          <a:cs typeface="Times New Roman" panose="02020603050405020304" pitchFamily="18" charset="0"/>
                        </a:rPr>
                        <a:t>minh</a:t>
                      </a:r>
                      <a:endParaRPr lang="x-none" sz="2800" b="0" i="1"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7625" marR="47625" marT="47625" marB="47625">
                    <a:lnL w="19050" cap="flat" cmpd="sng" algn="ctr">
                      <a:solidFill>
                        <a:schemeClr val="bg2">
                          <a:lumMod val="75000"/>
                        </a:schemeClr>
                      </a:solidFill>
                      <a:prstDash val="solid"/>
                      <a:round/>
                      <a:headEnd type="none" w="med" len="med"/>
                      <a:tailEnd type="none" w="med" len="med"/>
                    </a:lnL>
                    <a:lnR w="19050" cap="flat" cmpd="sng" algn="ctr">
                      <a:solidFill>
                        <a:schemeClr val="bg2">
                          <a:lumMod val="75000"/>
                        </a:schemeClr>
                      </a:solidFill>
                      <a:prstDash val="solid"/>
                      <a:round/>
                      <a:headEnd type="none" w="med" len="med"/>
                      <a:tailEnd type="none" w="med" len="med"/>
                    </a:lnR>
                    <a:lnT w="19050" cap="flat" cmpd="sng" algn="ctr">
                      <a:solidFill>
                        <a:schemeClr val="bg2">
                          <a:lumMod val="75000"/>
                        </a:schemeClr>
                      </a:solidFill>
                      <a:prstDash val="solid"/>
                      <a:round/>
                      <a:headEnd type="none" w="med" len="med"/>
                      <a:tailEnd type="none" w="med" len="med"/>
                    </a:lnT>
                    <a:lnB w="19050" cap="flat" cmpd="sng" algn="ctr">
                      <a:solidFill>
                        <a:schemeClr val="bg2">
                          <a:lumMod val="75000"/>
                        </a:schemeClr>
                      </a:solidFill>
                      <a:prstDash val="solid"/>
                      <a:round/>
                      <a:headEnd type="none" w="med" len="med"/>
                      <a:tailEnd type="none" w="med" len="med"/>
                    </a:lnB>
                    <a:solidFill>
                      <a:schemeClr val="accent3">
                        <a:lumMod val="40000"/>
                        <a:lumOff val="60000"/>
                      </a:schemeClr>
                    </a:solidFill>
                  </a:tcPr>
                </a:tc>
                <a:tc>
                  <a:txBody>
                    <a:bodyPr/>
                    <a:lstStyle/>
                    <a:p>
                      <a:pPr fontAlgn="t">
                        <a:lnSpc>
                          <a:spcPct val="150000"/>
                        </a:lnSpc>
                      </a:pPr>
                      <a:r>
                        <a:rPr lang="en-US" sz="2800" kern="100">
                          <a:effectLst/>
                          <a:latin typeface="Times New Roman" panose="02020603050405020304" pitchFamily="18" charset="0"/>
                          <a:cs typeface="Times New Roman" panose="02020603050405020304" pitchFamily="18" charset="0"/>
                        </a:rPr>
                        <a:t> </a:t>
                      </a:r>
                      <a:endParaRPr lang="x-none"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7625" marR="47625" marT="47625" marB="47625">
                    <a:lnL w="19050" cap="flat" cmpd="sng" algn="ctr">
                      <a:solidFill>
                        <a:schemeClr val="bg2">
                          <a:lumMod val="75000"/>
                        </a:schemeClr>
                      </a:solidFill>
                      <a:prstDash val="solid"/>
                      <a:round/>
                      <a:headEnd type="none" w="med" len="med"/>
                      <a:tailEnd type="none" w="med" len="med"/>
                    </a:lnL>
                    <a:lnR w="19050" cap="flat" cmpd="sng" algn="ctr">
                      <a:solidFill>
                        <a:schemeClr val="bg2">
                          <a:lumMod val="75000"/>
                        </a:schemeClr>
                      </a:solidFill>
                      <a:prstDash val="solid"/>
                      <a:round/>
                      <a:headEnd type="none" w="med" len="med"/>
                      <a:tailEnd type="none" w="med" len="med"/>
                    </a:lnR>
                    <a:lnT w="19050" cap="flat" cmpd="sng" algn="ctr">
                      <a:solidFill>
                        <a:schemeClr val="bg2">
                          <a:lumMod val="75000"/>
                        </a:schemeClr>
                      </a:solidFill>
                      <a:prstDash val="solid"/>
                      <a:round/>
                      <a:headEnd type="none" w="med" len="med"/>
                      <a:tailEnd type="none" w="med" len="med"/>
                    </a:lnT>
                    <a:lnB w="19050" cap="flat" cmpd="sng" algn="ctr">
                      <a:solidFill>
                        <a:schemeClr val="bg2">
                          <a:lumMod val="75000"/>
                        </a:schemeClr>
                      </a:solidFill>
                      <a:prstDash val="solid"/>
                      <a:round/>
                      <a:headEnd type="none" w="med" len="med"/>
                      <a:tailEnd type="none" w="med" len="med"/>
                    </a:lnB>
                    <a:solidFill>
                      <a:schemeClr val="bg1"/>
                    </a:solidFill>
                  </a:tcPr>
                </a:tc>
                <a:tc>
                  <a:txBody>
                    <a:bodyPr/>
                    <a:lstStyle/>
                    <a:p>
                      <a:pPr fontAlgn="t">
                        <a:lnSpc>
                          <a:spcPct val="150000"/>
                        </a:lnSpc>
                      </a:pPr>
                      <a:r>
                        <a:rPr lang="en-US" sz="2800" kern="100">
                          <a:effectLst/>
                          <a:latin typeface="Times New Roman" panose="02020603050405020304" pitchFamily="18" charset="0"/>
                          <a:cs typeface="Times New Roman" panose="02020603050405020304" pitchFamily="18" charset="0"/>
                        </a:rPr>
                        <a:t> </a:t>
                      </a:r>
                      <a:endParaRPr lang="x-none"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7625" marR="47625" marT="47625" marB="47625">
                    <a:lnL w="19050" cap="flat" cmpd="sng" algn="ctr">
                      <a:solidFill>
                        <a:schemeClr val="bg2">
                          <a:lumMod val="75000"/>
                        </a:schemeClr>
                      </a:solidFill>
                      <a:prstDash val="solid"/>
                      <a:round/>
                      <a:headEnd type="none" w="med" len="med"/>
                      <a:tailEnd type="none" w="med" len="med"/>
                    </a:lnL>
                    <a:lnR w="19050" cap="flat" cmpd="sng" algn="ctr">
                      <a:solidFill>
                        <a:schemeClr val="bg2">
                          <a:lumMod val="75000"/>
                        </a:schemeClr>
                      </a:solidFill>
                      <a:prstDash val="solid"/>
                      <a:round/>
                      <a:headEnd type="none" w="med" len="med"/>
                      <a:tailEnd type="none" w="med" len="med"/>
                    </a:lnR>
                    <a:lnT w="19050" cap="flat" cmpd="sng" algn="ctr">
                      <a:solidFill>
                        <a:schemeClr val="bg2">
                          <a:lumMod val="75000"/>
                        </a:schemeClr>
                      </a:solidFill>
                      <a:prstDash val="solid"/>
                      <a:round/>
                      <a:headEnd type="none" w="med" len="med"/>
                      <a:tailEnd type="none" w="med" len="med"/>
                    </a:lnT>
                    <a:lnB w="19050" cap="flat" cmpd="sng" algn="ctr">
                      <a:solidFill>
                        <a:schemeClr val="bg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94876815"/>
                  </a:ext>
                </a:extLst>
              </a:tr>
              <a:tr h="0">
                <a:tc>
                  <a:txBody>
                    <a:bodyPr/>
                    <a:lstStyle/>
                    <a:p>
                      <a:pPr fontAlgn="t">
                        <a:lnSpc>
                          <a:spcPct val="150000"/>
                        </a:lnSpc>
                      </a:pPr>
                      <a:r>
                        <a:rPr lang="en-US" sz="2800" b="0" i="1" kern="100" dirty="0">
                          <a:effectLst/>
                          <a:latin typeface="Times New Roman" panose="02020603050405020304" pitchFamily="18" charset="0"/>
                          <a:cs typeface="Times New Roman" panose="02020603050405020304" pitchFamily="18" charset="0"/>
                        </a:rPr>
                        <a:t>Non-</a:t>
                      </a:r>
                      <a:r>
                        <a:rPr lang="en-US" sz="2800" b="0" i="1" kern="100" dirty="0" err="1">
                          <a:effectLst/>
                          <a:latin typeface="Times New Roman" panose="02020603050405020304" pitchFamily="18" charset="0"/>
                          <a:cs typeface="Times New Roman" panose="02020603050405020304" pitchFamily="18" charset="0"/>
                        </a:rPr>
                        <a:t>bu</a:t>
                      </a:r>
                      <a:r>
                        <a:rPr lang="en-US" sz="2800" b="0" i="1" kern="100" dirty="0">
                          <a:effectLst/>
                          <a:latin typeface="Times New Roman" panose="02020603050405020304" pitchFamily="18" charset="0"/>
                          <a:cs typeface="Times New Roman" panose="02020603050405020304" pitchFamily="18" charset="0"/>
                        </a:rPr>
                        <a:t> </a:t>
                      </a:r>
                      <a:r>
                        <a:rPr lang="en-US" sz="2800" b="0" i="1" kern="100" dirty="0" err="1">
                          <a:effectLst/>
                          <a:latin typeface="Times New Roman" panose="02020603050405020304" pitchFamily="18" charset="0"/>
                          <a:cs typeface="Times New Roman" panose="02020603050405020304" pitchFamily="18" charset="0"/>
                        </a:rPr>
                        <a:t>và</a:t>
                      </a:r>
                      <a:r>
                        <a:rPr lang="en-US" sz="2800" b="0" i="1" kern="100" dirty="0">
                          <a:effectLst/>
                          <a:latin typeface="Times New Roman" panose="02020603050405020304" pitchFamily="18" charset="0"/>
                          <a:cs typeface="Times New Roman" panose="02020603050405020304" pitchFamily="18" charset="0"/>
                        </a:rPr>
                        <a:t> Heng-</a:t>
                      </a:r>
                      <a:r>
                        <a:rPr lang="en-US" sz="2800" b="0" i="1" kern="100" dirty="0" err="1">
                          <a:effectLst/>
                          <a:latin typeface="Times New Roman" panose="02020603050405020304" pitchFamily="18" charset="0"/>
                          <a:cs typeface="Times New Roman" panose="02020603050405020304" pitchFamily="18" charset="0"/>
                        </a:rPr>
                        <a:t>bu</a:t>
                      </a:r>
                      <a:endParaRPr lang="x-none" sz="2800" b="0" i="1"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7625" marR="47625" marT="47625" marB="47625">
                    <a:lnL w="19050" cap="flat" cmpd="sng" algn="ctr">
                      <a:solidFill>
                        <a:schemeClr val="bg2">
                          <a:lumMod val="75000"/>
                        </a:schemeClr>
                      </a:solidFill>
                      <a:prstDash val="solid"/>
                      <a:round/>
                      <a:headEnd type="none" w="med" len="med"/>
                      <a:tailEnd type="none" w="med" len="med"/>
                    </a:lnL>
                    <a:lnR w="19050" cap="flat" cmpd="sng" algn="ctr">
                      <a:solidFill>
                        <a:schemeClr val="bg2">
                          <a:lumMod val="75000"/>
                        </a:schemeClr>
                      </a:solidFill>
                      <a:prstDash val="solid"/>
                      <a:round/>
                      <a:headEnd type="none" w="med" len="med"/>
                      <a:tailEnd type="none" w="med" len="med"/>
                    </a:lnR>
                    <a:lnT w="19050" cap="flat" cmpd="sng" algn="ctr">
                      <a:solidFill>
                        <a:schemeClr val="bg2">
                          <a:lumMod val="75000"/>
                        </a:schemeClr>
                      </a:solidFill>
                      <a:prstDash val="solid"/>
                      <a:round/>
                      <a:headEnd type="none" w="med" len="med"/>
                      <a:tailEnd type="none" w="med" len="med"/>
                    </a:lnT>
                    <a:lnB w="19050" cap="flat" cmpd="sng" algn="ctr">
                      <a:solidFill>
                        <a:schemeClr val="bg2">
                          <a:lumMod val="75000"/>
                        </a:schemeClr>
                      </a:solidFill>
                      <a:prstDash val="solid"/>
                      <a:round/>
                      <a:headEnd type="none" w="med" len="med"/>
                      <a:tailEnd type="none" w="med" len="med"/>
                    </a:lnB>
                    <a:solidFill>
                      <a:schemeClr val="accent3">
                        <a:lumMod val="40000"/>
                        <a:lumOff val="60000"/>
                      </a:schemeClr>
                    </a:solidFill>
                  </a:tcPr>
                </a:tc>
                <a:tc>
                  <a:txBody>
                    <a:bodyPr/>
                    <a:lstStyle/>
                    <a:p>
                      <a:pPr fontAlgn="t">
                        <a:lnSpc>
                          <a:spcPct val="150000"/>
                        </a:lnSpc>
                      </a:pPr>
                      <a:r>
                        <a:rPr lang="en-US" sz="2800" kern="100">
                          <a:effectLst/>
                          <a:latin typeface="Times New Roman" panose="02020603050405020304" pitchFamily="18" charset="0"/>
                          <a:cs typeface="Times New Roman" panose="02020603050405020304" pitchFamily="18" charset="0"/>
                        </a:rPr>
                        <a:t> </a:t>
                      </a:r>
                      <a:endParaRPr lang="x-none"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7625" marR="47625" marT="47625" marB="47625">
                    <a:lnL w="19050" cap="flat" cmpd="sng" algn="ctr">
                      <a:solidFill>
                        <a:schemeClr val="bg2">
                          <a:lumMod val="75000"/>
                        </a:schemeClr>
                      </a:solidFill>
                      <a:prstDash val="solid"/>
                      <a:round/>
                      <a:headEnd type="none" w="med" len="med"/>
                      <a:tailEnd type="none" w="med" len="med"/>
                    </a:lnL>
                    <a:lnR w="19050" cap="flat" cmpd="sng" algn="ctr">
                      <a:solidFill>
                        <a:schemeClr val="bg2">
                          <a:lumMod val="75000"/>
                        </a:schemeClr>
                      </a:solidFill>
                      <a:prstDash val="solid"/>
                      <a:round/>
                      <a:headEnd type="none" w="med" len="med"/>
                      <a:tailEnd type="none" w="med" len="med"/>
                    </a:lnR>
                    <a:lnT w="19050" cap="flat" cmpd="sng" algn="ctr">
                      <a:solidFill>
                        <a:schemeClr val="bg2">
                          <a:lumMod val="75000"/>
                        </a:schemeClr>
                      </a:solidFill>
                      <a:prstDash val="solid"/>
                      <a:round/>
                      <a:headEnd type="none" w="med" len="med"/>
                      <a:tailEnd type="none" w="med" len="med"/>
                    </a:lnT>
                    <a:lnB w="19050" cap="flat" cmpd="sng" algn="ctr">
                      <a:solidFill>
                        <a:schemeClr val="bg2">
                          <a:lumMod val="75000"/>
                        </a:schemeClr>
                      </a:solidFill>
                      <a:prstDash val="solid"/>
                      <a:round/>
                      <a:headEnd type="none" w="med" len="med"/>
                      <a:tailEnd type="none" w="med" len="med"/>
                    </a:lnB>
                    <a:solidFill>
                      <a:schemeClr val="bg1"/>
                    </a:solidFill>
                  </a:tcPr>
                </a:tc>
                <a:tc>
                  <a:txBody>
                    <a:bodyPr/>
                    <a:lstStyle/>
                    <a:p>
                      <a:pPr fontAlgn="t">
                        <a:lnSpc>
                          <a:spcPct val="150000"/>
                        </a:lnSpc>
                      </a:pPr>
                      <a:r>
                        <a:rPr lang="en-US" sz="2800" kern="100" dirty="0">
                          <a:effectLst/>
                          <a:latin typeface="Times New Roman" panose="02020603050405020304" pitchFamily="18" charset="0"/>
                          <a:cs typeface="Times New Roman" panose="02020603050405020304" pitchFamily="18" charset="0"/>
                        </a:rPr>
                        <a:t> </a:t>
                      </a:r>
                      <a:endParaRPr lang="x-none" sz="28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7625" marR="47625" marT="47625" marB="47625">
                    <a:lnL w="19050" cap="flat" cmpd="sng" algn="ctr">
                      <a:solidFill>
                        <a:schemeClr val="bg2">
                          <a:lumMod val="75000"/>
                        </a:schemeClr>
                      </a:solidFill>
                      <a:prstDash val="solid"/>
                      <a:round/>
                      <a:headEnd type="none" w="med" len="med"/>
                      <a:tailEnd type="none" w="med" len="med"/>
                    </a:lnL>
                    <a:lnR w="19050" cap="flat" cmpd="sng" algn="ctr">
                      <a:solidFill>
                        <a:schemeClr val="bg2">
                          <a:lumMod val="75000"/>
                        </a:schemeClr>
                      </a:solidFill>
                      <a:prstDash val="solid"/>
                      <a:round/>
                      <a:headEnd type="none" w="med" len="med"/>
                      <a:tailEnd type="none" w="med" len="med"/>
                    </a:lnR>
                    <a:lnT w="19050" cap="flat" cmpd="sng" algn="ctr">
                      <a:solidFill>
                        <a:schemeClr val="bg2">
                          <a:lumMod val="75000"/>
                        </a:schemeClr>
                      </a:solidFill>
                      <a:prstDash val="solid"/>
                      <a:round/>
                      <a:headEnd type="none" w="med" len="med"/>
                      <a:tailEnd type="none" w="med" len="med"/>
                    </a:lnT>
                    <a:lnB w="19050" cap="flat" cmpd="sng" algn="ctr">
                      <a:solidFill>
                        <a:schemeClr val="bg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85152977"/>
                  </a:ext>
                </a:extLst>
              </a:tr>
            </a:tbl>
          </a:graphicData>
        </a:graphic>
      </p:graphicFrame>
      <p:pic>
        <p:nvPicPr>
          <p:cNvPr id="5" name="Picture 4"/>
          <p:cNvPicPr>
            <a:picLocks noChangeAspect="1"/>
          </p:cNvPicPr>
          <p:nvPr/>
        </p:nvPicPr>
        <p:blipFill>
          <a:blip r:embed="rId3"/>
          <a:stretch>
            <a:fillRect/>
          </a:stretch>
        </p:blipFill>
        <p:spPr>
          <a:xfrm>
            <a:off x="3992724" y="-266493"/>
            <a:ext cx="731521" cy="831368"/>
          </a:xfrm>
          <a:prstGeom prst="rect">
            <a:avLst/>
          </a:prstGeom>
        </p:spPr>
      </p:pic>
      <p:sp>
        <p:nvSpPr>
          <p:cNvPr id="4" name="Rectangle 3"/>
          <p:cNvSpPr/>
          <p:nvPr/>
        </p:nvSpPr>
        <p:spPr>
          <a:xfrm>
            <a:off x="283169" y="104969"/>
            <a:ext cx="3426386" cy="5242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rgbClr val="FF0000"/>
                </a:solidFill>
                <a:latin typeface="Times  New Roman"/>
              </a:rPr>
              <a:t>II. </a:t>
            </a:r>
            <a:r>
              <a:rPr lang="en-US" sz="2400" dirty="0" err="1" smtClean="0">
                <a:solidFill>
                  <a:srgbClr val="FF0000"/>
                </a:solidFill>
                <a:latin typeface="Times  New Roman"/>
              </a:rPr>
              <a:t>Thực</a:t>
            </a:r>
            <a:r>
              <a:rPr lang="en-US" sz="2400" dirty="0">
                <a:solidFill>
                  <a:srgbClr val="FF0000"/>
                </a:solidFill>
                <a:latin typeface="Times  New Roman"/>
              </a:rPr>
              <a:t> </a:t>
            </a:r>
            <a:r>
              <a:rPr lang="en-US" sz="2400" dirty="0" err="1" smtClean="0">
                <a:solidFill>
                  <a:srgbClr val="FF0000"/>
                </a:solidFill>
                <a:latin typeface="Times  New Roman"/>
              </a:rPr>
              <a:t>hành</a:t>
            </a:r>
            <a:r>
              <a:rPr lang="en-US" sz="2400" dirty="0">
                <a:solidFill>
                  <a:srgbClr val="FF0000"/>
                </a:solidFill>
                <a:latin typeface="Times  New Roman"/>
              </a:rPr>
              <a:t> </a:t>
            </a:r>
            <a:r>
              <a:rPr lang="en-US" sz="2400" dirty="0" err="1" smtClean="0">
                <a:solidFill>
                  <a:srgbClr val="FF0000"/>
                </a:solidFill>
                <a:latin typeface="Times  New Roman"/>
              </a:rPr>
              <a:t>luyện</a:t>
            </a:r>
            <a:r>
              <a:rPr lang="en-US" sz="2400" dirty="0" smtClean="0">
                <a:solidFill>
                  <a:srgbClr val="FF0000"/>
                </a:solidFill>
                <a:latin typeface="Times  New Roman"/>
              </a:rPr>
              <a:t> </a:t>
            </a:r>
            <a:r>
              <a:rPr lang="en-US" sz="2400" dirty="0" err="1" smtClean="0">
                <a:solidFill>
                  <a:srgbClr val="FF0000"/>
                </a:solidFill>
                <a:latin typeface="Times  New Roman"/>
              </a:rPr>
              <a:t>tập</a:t>
            </a:r>
            <a:r>
              <a:rPr lang="en-US" sz="2400" dirty="0" smtClean="0">
                <a:solidFill>
                  <a:srgbClr val="FF0000"/>
                </a:solidFill>
                <a:latin typeface="Times  New Roman"/>
              </a:rPr>
              <a:t>:</a:t>
            </a:r>
            <a:endParaRPr lang="en-US" sz="2400" dirty="0">
              <a:solidFill>
                <a:srgbClr val="FF0000"/>
              </a:solidFill>
              <a:latin typeface="Times  New Roman"/>
            </a:endParaRPr>
          </a:p>
        </p:txBody>
      </p:sp>
      <p:pic>
        <p:nvPicPr>
          <p:cNvPr id="7" name="Picture 6"/>
          <p:cNvPicPr>
            <a:picLocks noChangeAspect="1"/>
          </p:cNvPicPr>
          <p:nvPr/>
        </p:nvPicPr>
        <p:blipFill>
          <a:blip r:embed="rId3"/>
          <a:stretch>
            <a:fillRect/>
          </a:stretch>
        </p:blipFill>
        <p:spPr>
          <a:xfrm>
            <a:off x="7732379" y="513554"/>
            <a:ext cx="731521" cy="831368"/>
          </a:xfrm>
          <a:prstGeom prst="rect">
            <a:avLst/>
          </a:prstGeom>
        </p:spPr>
      </p:pic>
    </p:spTree>
    <p:extLst>
      <p:ext uri="{BB962C8B-B14F-4D97-AF65-F5344CB8AC3E}">
        <p14:creationId xmlns:p14="http://schemas.microsoft.com/office/powerpoint/2010/main" val="124345153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1B60A75C-2AEC-433B-8B60-6734BC4395E1}"/>
              </a:ext>
            </a:extLst>
          </p:cNvPr>
          <p:cNvSpPr/>
          <p:nvPr/>
        </p:nvSpPr>
        <p:spPr>
          <a:xfrm>
            <a:off x="0" y="360608"/>
            <a:ext cx="9144000" cy="4623516"/>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 name="Table 7">
            <a:extLst>
              <a:ext uri="{FF2B5EF4-FFF2-40B4-BE49-F238E27FC236}">
                <a16:creationId xmlns:a16="http://schemas.microsoft.com/office/drawing/2014/main" id="{E208FD39-FCE5-934E-8095-FF69A38A1FCB}"/>
              </a:ext>
            </a:extLst>
          </p:cNvPr>
          <p:cNvGraphicFramePr>
            <a:graphicFrameLocks noGrp="1"/>
          </p:cNvGraphicFramePr>
          <p:nvPr>
            <p:extLst>
              <p:ext uri="{D42A27DB-BD31-4B8C-83A1-F6EECF244321}">
                <p14:modId xmlns:p14="http://schemas.microsoft.com/office/powerpoint/2010/main" val="175972930"/>
              </p:ext>
            </p:extLst>
          </p:nvPr>
        </p:nvGraphicFramePr>
        <p:xfrm>
          <a:off x="104699" y="197748"/>
          <a:ext cx="8898623" cy="4850130"/>
        </p:xfrm>
        <a:graphic>
          <a:graphicData uri="http://schemas.openxmlformats.org/drawingml/2006/table">
            <a:tbl>
              <a:tblPr>
                <a:tableStyleId>{5C22544A-7EE6-4342-B048-85BDC9FD1C3A}</a:tableStyleId>
              </a:tblPr>
              <a:tblGrid>
                <a:gridCol w="1048852">
                  <a:extLst>
                    <a:ext uri="{9D8B030D-6E8A-4147-A177-3AD203B41FA5}">
                      <a16:colId xmlns:a16="http://schemas.microsoft.com/office/drawing/2014/main" val="1237657737"/>
                    </a:ext>
                  </a:extLst>
                </a:gridCol>
                <a:gridCol w="6555544">
                  <a:extLst>
                    <a:ext uri="{9D8B030D-6E8A-4147-A177-3AD203B41FA5}">
                      <a16:colId xmlns:a16="http://schemas.microsoft.com/office/drawing/2014/main" val="3724593117"/>
                    </a:ext>
                  </a:extLst>
                </a:gridCol>
                <a:gridCol w="1294227">
                  <a:extLst>
                    <a:ext uri="{9D8B030D-6E8A-4147-A177-3AD203B41FA5}">
                      <a16:colId xmlns:a16="http://schemas.microsoft.com/office/drawing/2014/main" val="3023892410"/>
                    </a:ext>
                  </a:extLst>
                </a:gridCol>
              </a:tblGrid>
              <a:tr h="2393188">
                <a:tc>
                  <a:txBody>
                    <a:bodyPr/>
                    <a:lstStyle/>
                    <a:p>
                      <a:pPr algn="ctr" fontAlgn="t">
                        <a:lnSpc>
                          <a:spcPct val="150000"/>
                        </a:lnSpc>
                      </a:pPr>
                      <a:r>
                        <a:rPr lang="en-US" sz="1600" b="1" i="1" kern="100" dirty="0" err="1">
                          <a:effectLst/>
                          <a:latin typeface="Times New Roman" panose="02020603050405020304" pitchFamily="18" charset="0"/>
                          <a:cs typeface="Times New Roman" panose="02020603050405020304" pitchFamily="18" charset="0"/>
                        </a:rPr>
                        <a:t>Sọ</a:t>
                      </a:r>
                      <a:r>
                        <a:rPr lang="en-US" sz="1600" b="1" i="1" kern="100" dirty="0">
                          <a:effectLst/>
                          <a:latin typeface="Times New Roman" panose="02020603050405020304" pitchFamily="18" charset="0"/>
                          <a:cs typeface="Times New Roman" panose="02020603050405020304" pitchFamily="18" charset="0"/>
                        </a:rPr>
                        <a:t> </a:t>
                      </a:r>
                      <a:r>
                        <a:rPr lang="en-US" sz="1600" b="1" i="1" kern="100" dirty="0" err="1">
                          <a:effectLst/>
                          <a:latin typeface="Times New Roman" panose="02020603050405020304" pitchFamily="18" charset="0"/>
                          <a:cs typeface="Times New Roman" panose="02020603050405020304" pitchFamily="18" charset="0"/>
                        </a:rPr>
                        <a:t>Dừa</a:t>
                      </a:r>
                      <a:endParaRPr lang="x-none" sz="1600" b="1" i="1"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7625" marR="47625" marT="47625" marB="47625">
                    <a:lnL w="19050" cap="flat" cmpd="sng" algn="ctr">
                      <a:solidFill>
                        <a:schemeClr val="bg2">
                          <a:lumMod val="75000"/>
                        </a:schemeClr>
                      </a:solidFill>
                      <a:prstDash val="solid"/>
                      <a:round/>
                      <a:headEnd type="none" w="med" len="med"/>
                      <a:tailEnd type="none" w="med" len="med"/>
                    </a:lnL>
                    <a:lnR w="19050" cap="flat" cmpd="sng" algn="ctr">
                      <a:solidFill>
                        <a:schemeClr val="bg2">
                          <a:lumMod val="75000"/>
                        </a:schemeClr>
                      </a:solidFill>
                      <a:prstDash val="solid"/>
                      <a:round/>
                      <a:headEnd type="none" w="med" len="med"/>
                      <a:tailEnd type="none" w="med" len="med"/>
                    </a:lnR>
                    <a:lnT w="19050" cap="flat" cmpd="sng" algn="ctr">
                      <a:solidFill>
                        <a:schemeClr val="bg2">
                          <a:lumMod val="75000"/>
                        </a:schemeClr>
                      </a:solidFill>
                      <a:prstDash val="solid"/>
                      <a:round/>
                      <a:headEnd type="none" w="med" len="med"/>
                      <a:tailEnd type="none" w="med" len="med"/>
                    </a:lnT>
                    <a:lnB w="19050" cap="flat" cmpd="sng" algn="ctr">
                      <a:solidFill>
                        <a:schemeClr val="bg2">
                          <a:lumMod val="75000"/>
                        </a:schemeClr>
                      </a:solidFill>
                      <a:prstDash val="solid"/>
                      <a:round/>
                      <a:headEnd type="none" w="med" len="med"/>
                      <a:tailEnd type="none" w="med" len="med"/>
                    </a:lnB>
                    <a:solidFill>
                      <a:schemeClr val="accent3">
                        <a:lumMod val="40000"/>
                        <a:lumOff val="60000"/>
                      </a:schemeClr>
                    </a:solidFill>
                  </a:tcPr>
                </a:tc>
                <a:tc>
                  <a:txBody>
                    <a:bodyPr/>
                    <a:lstStyle/>
                    <a:p>
                      <a:pPr fontAlgn="t">
                        <a:lnSpc>
                          <a:spcPct val="150000"/>
                        </a:lnSpc>
                      </a:pPr>
                      <a:r>
                        <a:rPr lang="en-US" sz="1600" kern="100" dirty="0">
                          <a:effectLst/>
                          <a:latin typeface="Times New Roman" panose="02020603050405020304" pitchFamily="18" charset="0"/>
                          <a:cs typeface="Times New Roman" panose="02020603050405020304" pitchFamily="18" charset="0"/>
                        </a:rPr>
                        <a:t> </a:t>
                      </a:r>
                      <a:r>
                        <a:rPr lang="en-US" sz="1600" kern="100" dirty="0" smtClean="0">
                          <a:effectLst/>
                          <a:latin typeface="Times New Roman" panose="02020603050405020304" pitchFamily="18" charset="0"/>
                          <a:cs typeface="Times New Roman" panose="02020603050405020304" pitchFamily="18" charset="0"/>
                        </a:rPr>
                        <a:t>   </a:t>
                      </a:r>
                      <a:r>
                        <a:rPr lang="en-US" sz="1600" kern="1200" dirty="0" err="1" smtClean="0">
                          <a:solidFill>
                            <a:schemeClr val="dk1"/>
                          </a:solidFill>
                          <a:effectLst/>
                          <a:latin typeface="Times New Roman" panose="02020603050405020304" pitchFamily="18" charset="0"/>
                          <a:ea typeface="+mn-ea"/>
                          <a:cs typeface="Times New Roman" panose="02020603050405020304" pitchFamily="18" charset="0"/>
                        </a:rPr>
                        <a:t>Ngày</a:t>
                      </a:r>
                      <a:r>
                        <a:rPr lang="en-US" sz="16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xưa</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có</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đôi</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vợ</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chồng</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già</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hiếm</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muộn</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phải</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đi</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ở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cho</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nhà</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phú</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ông</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Một</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hôm</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bà</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vợ</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vào</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rừng</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hái</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củi</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uống</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nước</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trong</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cái</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sọ</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dừa</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về</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nhà</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có</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mang</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ít</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lâu</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sau</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sinh</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ra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một</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đứa</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bé</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kì</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dị</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không</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chân</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không</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tay</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tròn</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như</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một</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quả</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dừa</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Thấy</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đứa</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bé</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biết</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nói</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bà</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giữ</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lại</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nuôi</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và</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đặt</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luôn</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tên</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là</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Sọ</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Dừa</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mẹ</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vất</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vả</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Sọ</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Dừa</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nhận</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chăn</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đàn</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bò</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nhà</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phú</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ông</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Cậu</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chăn</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bò</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rất</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giỏi</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Ba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cô</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con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gái</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nhà</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phú</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ông</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thay</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nhau</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đưa</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cơm</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cho</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Sọ</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Dừa</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Hai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cô</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chị</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kênh</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kiệu</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thường</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hắt</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hủi</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chỉ</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có</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cô</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út</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đối</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đãi</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với</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cậu</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tử</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tế</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và</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đem</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lòng</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yêu</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Sọ</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Dừa</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nhờ</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mẹ</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đến</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nhà</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phú</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ông</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hỏi</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vợ</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Phú</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ông</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thách</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cưới</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thật</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to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nhưng</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thấy</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Sọ</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Dừa</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mang</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đủ</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đồ</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thách</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cưới</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đến</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đành</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phải</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gả</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cô</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út</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cho</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chàng</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Nhờ</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chăm</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chỉ</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đèn</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sách</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Sọ</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Dừa</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thi</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đỗ</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trạng</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nguyên</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và</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được</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nhà</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vua</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cử</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đi</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sứ</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nước</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ngoài</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Trước</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khi</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đi</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chàng</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đưa</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cho</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vợ</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một</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hòn</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đá</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lửa</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một</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con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dao</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và</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hai</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quả</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trứng</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gà</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để</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đề</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phòng</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tai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hoạ</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Nhờ</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mà</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vợ</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chàng</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đã</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thoát</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smtClean="0">
                          <a:solidFill>
                            <a:schemeClr val="dk1"/>
                          </a:solidFill>
                          <a:effectLst/>
                          <a:latin typeface="Times New Roman" panose="02020603050405020304" pitchFamily="18" charset="0"/>
                          <a:ea typeface="+mn-ea"/>
                          <a:cs typeface="Times New Roman" panose="02020603050405020304" pitchFamily="18" charset="0"/>
                        </a:rPr>
                        <a:t>nạn</a:t>
                      </a:r>
                      <a:r>
                        <a:rPr lang="en-US" sz="16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smtClean="0">
                          <a:solidFill>
                            <a:schemeClr val="dk1"/>
                          </a:solidFill>
                          <a:effectLst/>
                          <a:latin typeface="Times New Roman" panose="02020603050405020304" pitchFamily="18" charset="0"/>
                          <a:ea typeface="+mn-ea"/>
                          <a:cs typeface="Times New Roman" panose="02020603050405020304" pitchFamily="18" charset="0"/>
                        </a:rPr>
                        <a:t>khi</a:t>
                      </a:r>
                      <a:r>
                        <a:rPr lang="en-US" sz="16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smtClean="0">
                          <a:solidFill>
                            <a:schemeClr val="dk1"/>
                          </a:solidFill>
                          <a:effectLst/>
                          <a:latin typeface="Times New Roman" panose="02020603050405020304" pitchFamily="18" charset="0"/>
                          <a:ea typeface="+mn-ea"/>
                          <a:cs typeface="Times New Roman" panose="02020603050405020304" pitchFamily="18" charset="0"/>
                        </a:rPr>
                        <a:t>bị</a:t>
                      </a:r>
                      <a:r>
                        <a:rPr lang="en-US" sz="16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600" kern="1200" baseline="0" dirty="0" err="1" smtClean="0">
                          <a:solidFill>
                            <a:schemeClr val="dk1"/>
                          </a:solidFill>
                          <a:effectLst/>
                          <a:latin typeface="Times New Roman" panose="02020603050405020304" pitchFamily="18" charset="0"/>
                          <a:ea typeface="+mn-ea"/>
                          <a:cs typeface="Times New Roman" panose="02020603050405020304" pitchFamily="18" charset="0"/>
                        </a:rPr>
                        <a:t>hai</a:t>
                      </a:r>
                      <a:r>
                        <a:rPr lang="en-US" sz="16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600" kern="1200" baseline="0" dirty="0" err="1" smtClean="0">
                          <a:solidFill>
                            <a:schemeClr val="dk1"/>
                          </a:solidFill>
                          <a:effectLst/>
                          <a:latin typeface="Times New Roman" panose="02020603050405020304" pitchFamily="18" charset="0"/>
                          <a:ea typeface="+mn-ea"/>
                          <a:cs typeface="Times New Roman" panose="02020603050405020304" pitchFamily="18" charset="0"/>
                        </a:rPr>
                        <a:t>cô</a:t>
                      </a:r>
                      <a:r>
                        <a:rPr lang="en-US" sz="16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600" kern="1200" baseline="0" dirty="0" err="1" smtClean="0">
                          <a:solidFill>
                            <a:schemeClr val="dk1"/>
                          </a:solidFill>
                          <a:effectLst/>
                          <a:latin typeface="Times New Roman" panose="02020603050405020304" pitchFamily="18" charset="0"/>
                          <a:ea typeface="+mn-ea"/>
                          <a:cs typeface="Times New Roman" panose="02020603050405020304" pitchFamily="18" charset="0"/>
                        </a:rPr>
                        <a:t>chị</a:t>
                      </a:r>
                      <a:r>
                        <a:rPr lang="en-US" sz="16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600" kern="1200" baseline="0" dirty="0" err="1" smtClean="0">
                          <a:solidFill>
                            <a:schemeClr val="dk1"/>
                          </a:solidFill>
                          <a:effectLst/>
                          <a:latin typeface="Times New Roman" panose="02020603050405020304" pitchFamily="18" charset="0"/>
                          <a:ea typeface="+mn-ea"/>
                          <a:cs typeface="Times New Roman" panose="02020603050405020304" pitchFamily="18" charset="0"/>
                        </a:rPr>
                        <a:t>hại</a:t>
                      </a:r>
                      <a:r>
                        <a:rPr lang="en-US" sz="16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600" kern="1200" baseline="0" dirty="0" err="1" smtClean="0">
                          <a:solidFill>
                            <a:schemeClr val="dk1"/>
                          </a:solidFill>
                          <a:effectLst/>
                          <a:latin typeface="Times New Roman" panose="02020603050405020304" pitchFamily="18" charset="0"/>
                          <a:ea typeface="+mn-ea"/>
                          <a:cs typeface="Times New Roman" panose="02020603050405020304" pitchFamily="18" charset="0"/>
                        </a:rPr>
                        <a:t>Cuối</a:t>
                      </a:r>
                      <a:r>
                        <a:rPr lang="en-US" sz="16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600" kern="1200" baseline="0" dirty="0" err="1" smtClean="0">
                          <a:solidFill>
                            <a:schemeClr val="dk1"/>
                          </a:solidFill>
                          <a:effectLst/>
                          <a:latin typeface="Times New Roman" panose="02020603050405020304" pitchFamily="18" charset="0"/>
                          <a:ea typeface="+mn-ea"/>
                          <a:cs typeface="Times New Roman" panose="02020603050405020304" pitchFamily="18" charset="0"/>
                        </a:rPr>
                        <a:t>cùng</a:t>
                      </a:r>
                      <a:r>
                        <a:rPr lang="en-US" sz="1600" kern="1200" baseline="0" dirty="0" smtClean="0">
                          <a:solidFill>
                            <a:schemeClr val="dk1"/>
                          </a:solidFill>
                          <a:effectLst/>
                          <a:latin typeface="Times New Roman" panose="02020603050405020304" pitchFamily="18" charset="0"/>
                          <a:ea typeface="+mn-ea"/>
                          <a:cs typeface="Times New Roman" panose="02020603050405020304" pitchFamily="18" charset="0"/>
                        </a:rPr>
                        <a:t>,</a:t>
                      </a:r>
                      <a:r>
                        <a:rPr lang="en-US" sz="16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hai</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vợ</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chồng</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có</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cuộc</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sống</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hạnh</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phúc</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a:t>
                      </a:r>
                      <a:r>
                        <a:rPr lang="x-none" sz="1600" dirty="0">
                          <a:effectLst/>
                          <a:latin typeface="Times New Roman" panose="02020603050405020304" pitchFamily="18" charset="0"/>
                          <a:cs typeface="Times New Roman" panose="02020603050405020304" pitchFamily="18" charset="0"/>
                        </a:rPr>
                        <a:t> </a:t>
                      </a:r>
                      <a:endParaRPr lang="x-none" sz="16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7625" marR="47625" marT="47625" marB="47625">
                    <a:lnL w="19050" cap="flat" cmpd="sng" algn="ctr">
                      <a:solidFill>
                        <a:schemeClr val="bg2">
                          <a:lumMod val="75000"/>
                        </a:schemeClr>
                      </a:solidFill>
                      <a:prstDash val="solid"/>
                      <a:round/>
                      <a:headEnd type="none" w="med" len="med"/>
                      <a:tailEnd type="none" w="med" len="med"/>
                    </a:lnL>
                    <a:lnR w="19050" cap="flat" cmpd="sng" algn="ctr">
                      <a:solidFill>
                        <a:schemeClr val="bg2">
                          <a:lumMod val="75000"/>
                        </a:schemeClr>
                      </a:solidFill>
                      <a:prstDash val="solid"/>
                      <a:round/>
                      <a:headEnd type="none" w="med" len="med"/>
                      <a:tailEnd type="none" w="med" len="med"/>
                    </a:lnR>
                    <a:lnT w="19050" cap="flat" cmpd="sng" algn="ctr">
                      <a:solidFill>
                        <a:schemeClr val="bg2">
                          <a:lumMod val="75000"/>
                        </a:schemeClr>
                      </a:solidFill>
                      <a:prstDash val="solid"/>
                      <a:round/>
                      <a:headEnd type="none" w="med" len="med"/>
                      <a:tailEnd type="none" w="med" len="med"/>
                    </a:lnT>
                    <a:lnB w="19050" cap="flat" cmpd="sng" algn="ctr">
                      <a:solidFill>
                        <a:schemeClr val="bg2">
                          <a:lumMod val="75000"/>
                        </a:schemeClr>
                      </a:solidFill>
                      <a:prstDash val="solid"/>
                      <a:round/>
                      <a:headEnd type="none" w="med" len="med"/>
                      <a:tailEnd type="none" w="med" len="med"/>
                    </a:lnB>
                    <a:solidFill>
                      <a:schemeClr val="bg1"/>
                    </a:solidFill>
                  </a:tcPr>
                </a:tc>
                <a:tc>
                  <a:txBody>
                    <a:bodyPr/>
                    <a:lstStyle/>
                    <a:p>
                      <a:pPr algn="ctr" fontAlgn="t">
                        <a:lnSpc>
                          <a:spcPct val="150000"/>
                        </a:lnSpc>
                      </a:pPr>
                      <a:r>
                        <a:rPr lang="en-US" sz="1600" kern="100" dirty="0">
                          <a:effectLst/>
                          <a:latin typeface="Times New Roman" panose="02020603050405020304" pitchFamily="18" charset="0"/>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Thể</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hiện</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ước</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mơ</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của</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nhân</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dân</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về</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cuộc</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sống</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công</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bằng</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ở</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hiền</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gặp</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lành</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kẻ</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độc</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ác</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sẽ</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bị</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trừng</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trị</a:t>
                      </a:r>
                      <a:r>
                        <a:rPr lang="x-none" sz="1600" dirty="0">
                          <a:effectLst/>
                          <a:latin typeface="Times New Roman" panose="02020603050405020304" pitchFamily="18" charset="0"/>
                          <a:cs typeface="Times New Roman" panose="02020603050405020304" pitchFamily="18" charset="0"/>
                        </a:rPr>
                        <a:t> </a:t>
                      </a:r>
                      <a:endParaRPr lang="x-none" sz="16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7625" marR="47625" marT="47625" marB="47625">
                    <a:lnL w="19050" cap="flat" cmpd="sng" algn="ctr">
                      <a:solidFill>
                        <a:schemeClr val="bg2">
                          <a:lumMod val="75000"/>
                        </a:schemeClr>
                      </a:solidFill>
                      <a:prstDash val="solid"/>
                      <a:round/>
                      <a:headEnd type="none" w="med" len="med"/>
                      <a:tailEnd type="none" w="med" len="med"/>
                    </a:lnL>
                    <a:lnR w="19050" cap="flat" cmpd="sng" algn="ctr">
                      <a:solidFill>
                        <a:schemeClr val="bg2">
                          <a:lumMod val="75000"/>
                        </a:schemeClr>
                      </a:solidFill>
                      <a:prstDash val="solid"/>
                      <a:round/>
                      <a:headEnd type="none" w="med" len="med"/>
                      <a:tailEnd type="none" w="med" len="med"/>
                    </a:lnR>
                    <a:lnT w="19050" cap="flat" cmpd="sng" algn="ctr">
                      <a:solidFill>
                        <a:schemeClr val="bg2">
                          <a:lumMod val="75000"/>
                        </a:schemeClr>
                      </a:solidFill>
                      <a:prstDash val="solid"/>
                      <a:round/>
                      <a:headEnd type="none" w="med" len="med"/>
                      <a:tailEnd type="none" w="med" len="med"/>
                    </a:lnT>
                    <a:lnB w="19050" cap="flat" cmpd="sng" algn="ctr">
                      <a:solidFill>
                        <a:schemeClr val="bg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82626778"/>
                  </a:ext>
                </a:extLst>
              </a:tr>
            </a:tbl>
          </a:graphicData>
        </a:graphic>
      </p:graphicFrame>
    </p:spTree>
    <p:extLst>
      <p:ext uri="{BB962C8B-B14F-4D97-AF65-F5344CB8AC3E}">
        <p14:creationId xmlns:p14="http://schemas.microsoft.com/office/powerpoint/2010/main" val="3125073046"/>
      </p:ext>
    </p:extLst>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1B60A75C-2AEC-433B-8B60-6734BC4395E1}"/>
              </a:ext>
            </a:extLst>
          </p:cNvPr>
          <p:cNvSpPr/>
          <p:nvPr/>
        </p:nvSpPr>
        <p:spPr>
          <a:xfrm>
            <a:off x="0" y="360608"/>
            <a:ext cx="9144000" cy="4623516"/>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 name="Table 7">
            <a:extLst>
              <a:ext uri="{FF2B5EF4-FFF2-40B4-BE49-F238E27FC236}">
                <a16:creationId xmlns:a16="http://schemas.microsoft.com/office/drawing/2014/main" id="{E208FD39-FCE5-934E-8095-FF69A38A1FCB}"/>
              </a:ext>
            </a:extLst>
          </p:cNvPr>
          <p:cNvGraphicFramePr>
            <a:graphicFrameLocks noGrp="1"/>
          </p:cNvGraphicFramePr>
          <p:nvPr>
            <p:extLst>
              <p:ext uri="{D42A27DB-BD31-4B8C-83A1-F6EECF244321}">
                <p14:modId xmlns:p14="http://schemas.microsoft.com/office/powerpoint/2010/main" val="2081246491"/>
              </p:ext>
            </p:extLst>
          </p:nvPr>
        </p:nvGraphicFramePr>
        <p:xfrm>
          <a:off x="122688" y="453041"/>
          <a:ext cx="8898623" cy="4438650"/>
        </p:xfrm>
        <a:graphic>
          <a:graphicData uri="http://schemas.openxmlformats.org/drawingml/2006/table">
            <a:tbl>
              <a:tblPr>
                <a:tableStyleId>{5C22544A-7EE6-4342-B048-85BDC9FD1C3A}</a:tableStyleId>
              </a:tblPr>
              <a:tblGrid>
                <a:gridCol w="1048852">
                  <a:extLst>
                    <a:ext uri="{9D8B030D-6E8A-4147-A177-3AD203B41FA5}">
                      <a16:colId xmlns:a16="http://schemas.microsoft.com/office/drawing/2014/main" val="1237657737"/>
                    </a:ext>
                  </a:extLst>
                </a:gridCol>
                <a:gridCol w="5613009">
                  <a:extLst>
                    <a:ext uri="{9D8B030D-6E8A-4147-A177-3AD203B41FA5}">
                      <a16:colId xmlns:a16="http://schemas.microsoft.com/office/drawing/2014/main" val="3724593117"/>
                    </a:ext>
                  </a:extLst>
                </a:gridCol>
                <a:gridCol w="2236762">
                  <a:extLst>
                    <a:ext uri="{9D8B030D-6E8A-4147-A177-3AD203B41FA5}">
                      <a16:colId xmlns:a16="http://schemas.microsoft.com/office/drawing/2014/main" val="3023892410"/>
                    </a:ext>
                  </a:extLst>
                </a:gridCol>
              </a:tblGrid>
              <a:tr h="2393188">
                <a:tc>
                  <a:txBody>
                    <a:bodyPr/>
                    <a:lstStyle/>
                    <a:p>
                      <a:pPr algn="ctr" fontAlgn="t">
                        <a:lnSpc>
                          <a:spcPct val="150000"/>
                        </a:lnSpc>
                      </a:pPr>
                      <a:r>
                        <a:rPr lang="en-US" sz="1900" b="1" i="1" kern="100" dirty="0" err="1">
                          <a:effectLst/>
                          <a:latin typeface="Times New Roman" panose="02020603050405020304" pitchFamily="18" charset="0"/>
                          <a:cs typeface="Times New Roman" panose="02020603050405020304" pitchFamily="18" charset="0"/>
                        </a:rPr>
                        <a:t>Em</a:t>
                      </a:r>
                      <a:r>
                        <a:rPr lang="en-US" sz="1900" b="1" i="1" kern="100" dirty="0">
                          <a:effectLst/>
                          <a:latin typeface="Times New Roman" panose="02020603050405020304" pitchFamily="18" charset="0"/>
                          <a:cs typeface="Times New Roman" panose="02020603050405020304" pitchFamily="18" charset="0"/>
                        </a:rPr>
                        <a:t> </a:t>
                      </a:r>
                      <a:r>
                        <a:rPr lang="en-US" sz="1900" b="1" i="1" kern="100" dirty="0" err="1">
                          <a:effectLst/>
                          <a:latin typeface="Times New Roman" panose="02020603050405020304" pitchFamily="18" charset="0"/>
                          <a:cs typeface="Times New Roman" panose="02020603050405020304" pitchFamily="18" charset="0"/>
                        </a:rPr>
                        <a:t>bé</a:t>
                      </a:r>
                      <a:endParaRPr lang="en-US" sz="1900" b="1" i="1" kern="100" dirty="0">
                        <a:effectLst/>
                        <a:latin typeface="Times New Roman" panose="02020603050405020304" pitchFamily="18" charset="0"/>
                        <a:cs typeface="Times New Roman" panose="02020603050405020304" pitchFamily="18" charset="0"/>
                      </a:endParaRPr>
                    </a:p>
                    <a:p>
                      <a:pPr algn="ctr" fontAlgn="t">
                        <a:lnSpc>
                          <a:spcPct val="150000"/>
                        </a:lnSpc>
                      </a:pPr>
                      <a:r>
                        <a:rPr lang="en-US" sz="1900" b="1" i="1" kern="100" dirty="0" err="1">
                          <a:effectLst/>
                          <a:latin typeface="Times New Roman" panose="02020603050405020304" pitchFamily="18" charset="0"/>
                          <a:ea typeface="SimSun" panose="02010600030101010101" pitchFamily="2" charset="-122"/>
                          <a:cs typeface="Times New Roman" panose="02020603050405020304" pitchFamily="18" charset="0"/>
                        </a:rPr>
                        <a:t>thông</a:t>
                      </a:r>
                      <a:r>
                        <a:rPr lang="en-US" sz="1900" b="1" i="1"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900" b="1" i="1" kern="100" dirty="0" err="1">
                          <a:effectLst/>
                          <a:latin typeface="Times New Roman" panose="02020603050405020304" pitchFamily="18" charset="0"/>
                          <a:ea typeface="SimSun" panose="02010600030101010101" pitchFamily="2" charset="-122"/>
                          <a:cs typeface="Times New Roman" panose="02020603050405020304" pitchFamily="18" charset="0"/>
                        </a:rPr>
                        <a:t>minh</a:t>
                      </a:r>
                      <a:endParaRPr lang="x-none" sz="1900" b="1" i="1"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7625" marR="47625" marT="47625" marB="47625">
                    <a:lnL w="19050" cap="flat" cmpd="sng" algn="ctr">
                      <a:solidFill>
                        <a:schemeClr val="bg2">
                          <a:lumMod val="75000"/>
                        </a:schemeClr>
                      </a:solidFill>
                      <a:prstDash val="solid"/>
                      <a:round/>
                      <a:headEnd type="none" w="med" len="med"/>
                      <a:tailEnd type="none" w="med" len="med"/>
                    </a:lnL>
                    <a:lnR w="19050" cap="flat" cmpd="sng" algn="ctr">
                      <a:solidFill>
                        <a:schemeClr val="bg2">
                          <a:lumMod val="75000"/>
                        </a:schemeClr>
                      </a:solidFill>
                      <a:prstDash val="solid"/>
                      <a:round/>
                      <a:headEnd type="none" w="med" len="med"/>
                      <a:tailEnd type="none" w="med" len="med"/>
                    </a:lnR>
                    <a:lnT w="19050" cap="flat" cmpd="sng" algn="ctr">
                      <a:solidFill>
                        <a:schemeClr val="bg2">
                          <a:lumMod val="75000"/>
                        </a:schemeClr>
                      </a:solidFill>
                      <a:prstDash val="solid"/>
                      <a:round/>
                      <a:headEnd type="none" w="med" len="med"/>
                      <a:tailEnd type="none" w="med" len="med"/>
                    </a:lnT>
                    <a:lnB w="19050" cap="flat" cmpd="sng" algn="ctr">
                      <a:solidFill>
                        <a:schemeClr val="bg2">
                          <a:lumMod val="75000"/>
                        </a:schemeClr>
                      </a:solidFill>
                      <a:prstDash val="solid"/>
                      <a:round/>
                      <a:headEnd type="none" w="med" len="med"/>
                      <a:tailEnd type="none" w="med" len="med"/>
                    </a:lnB>
                    <a:solidFill>
                      <a:schemeClr val="accent3">
                        <a:lumMod val="40000"/>
                        <a:lumOff val="60000"/>
                      </a:schemeClr>
                    </a:solidFill>
                  </a:tcPr>
                </a:tc>
                <a:tc>
                  <a:txBody>
                    <a:bodyPr/>
                    <a:lstStyle/>
                    <a:p>
                      <a:pPr fontAlgn="t">
                        <a:lnSpc>
                          <a:spcPct val="150000"/>
                        </a:lnSpc>
                      </a:pPr>
                      <a:r>
                        <a:rPr lang="en-US" sz="1900" kern="100" dirty="0">
                          <a:effectLst/>
                          <a:latin typeface="Times New Roman" panose="02020603050405020304" pitchFamily="18" charset="0"/>
                          <a:cs typeface="Times New Roman" panose="02020603050405020304" pitchFamily="18" charset="0"/>
                        </a:rPr>
                        <a:t> </a:t>
                      </a:r>
                      <a:r>
                        <a:rPr lang="en-US" sz="1900" kern="100" dirty="0" smtClean="0">
                          <a:effectLst/>
                          <a:latin typeface="Times New Roman" panose="02020603050405020304" pitchFamily="18" charset="0"/>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Ngày</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xưa</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có</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một</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ông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vua</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sai</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viên</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quan</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đi</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dò</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la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khắp</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nơi</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để</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tìm</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người</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tài</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giỏi</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Một</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hôm</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trên</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đường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đi</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viên</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quan</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phát</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hiện</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ra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tài</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năng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của</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một</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em</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bé</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con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nhà</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thường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dân</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qua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lời</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đối</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đáp</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nhanh</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nhạy</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minh.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Viên</a:t>
                      </a:r>
                      <a:r>
                        <a:rPr lang="en-US" sz="19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baseline="0" dirty="0" err="1" smtClean="0">
                          <a:solidFill>
                            <a:schemeClr val="dk1"/>
                          </a:solidFill>
                          <a:effectLst/>
                          <a:latin typeface="Times New Roman" panose="02020603050405020304" pitchFamily="18" charset="0"/>
                          <a:ea typeface="+mn-ea"/>
                          <a:cs typeface="Times New Roman" panose="02020603050405020304" pitchFamily="18" charset="0"/>
                        </a:rPr>
                        <a:t>quan</a:t>
                      </a:r>
                      <a:r>
                        <a:rPr lang="en-US" sz="19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baseline="0" dirty="0" err="1" smtClean="0">
                          <a:solidFill>
                            <a:schemeClr val="dk1"/>
                          </a:solidFill>
                          <a:effectLst/>
                          <a:latin typeface="Times New Roman" panose="02020603050405020304" pitchFamily="18" charset="0"/>
                          <a:ea typeface="+mn-ea"/>
                          <a:cs typeface="Times New Roman" panose="02020603050405020304" pitchFamily="18" charset="0"/>
                        </a:rPr>
                        <a:t>về</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báo</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cho</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nhà</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vua</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Vua</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hay tin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đã</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trực</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tiếp</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tạo</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ra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những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tình</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huống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oái</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oăm</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để</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thử</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tài</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em</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Lần</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thử</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thách</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cuối</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cùng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em</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bé</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đã</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đem</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trí</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minh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của</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mình</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thắng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điều</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kiện</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thách</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đố</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của</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sứ</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thần</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giúp</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nhà</a:t>
                      </a:r>
                      <a:r>
                        <a:rPr lang="en-US" sz="19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baseline="0" dirty="0" err="1" smtClean="0">
                          <a:solidFill>
                            <a:schemeClr val="dk1"/>
                          </a:solidFill>
                          <a:effectLst/>
                          <a:latin typeface="Times New Roman" panose="02020603050405020304" pitchFamily="18" charset="0"/>
                          <a:ea typeface="+mn-ea"/>
                          <a:cs typeface="Times New Roman" panose="02020603050405020304" pitchFamily="18" charset="0"/>
                        </a:rPr>
                        <a:t>vua</a:t>
                      </a:r>
                      <a:r>
                        <a:rPr lang="en-US" sz="19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baseline="0" dirty="0" err="1" smtClean="0">
                          <a:solidFill>
                            <a:schemeClr val="dk1"/>
                          </a:solidFill>
                          <a:effectLst/>
                          <a:latin typeface="Times New Roman" panose="02020603050405020304" pitchFamily="18" charset="0"/>
                          <a:ea typeface="+mn-ea"/>
                          <a:cs typeface="Times New Roman" panose="02020603050405020304" pitchFamily="18" charset="0"/>
                        </a:rPr>
                        <a:t>giải</a:t>
                      </a:r>
                      <a:r>
                        <a:rPr lang="en-US" sz="19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baseline="0" dirty="0" err="1" smtClean="0">
                          <a:solidFill>
                            <a:schemeClr val="dk1"/>
                          </a:solidFill>
                          <a:effectLst/>
                          <a:latin typeface="Times New Roman" panose="02020603050405020304" pitchFamily="18" charset="0"/>
                          <a:ea typeface="+mn-ea"/>
                          <a:cs typeface="Times New Roman" panose="02020603050405020304" pitchFamily="18" charset="0"/>
                        </a:rPr>
                        <a:t>được</a:t>
                      </a:r>
                      <a:r>
                        <a:rPr lang="en-US" sz="19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baseline="0" dirty="0" err="1" smtClean="0">
                          <a:solidFill>
                            <a:schemeClr val="dk1"/>
                          </a:solidFill>
                          <a:effectLst/>
                          <a:latin typeface="Times New Roman" panose="02020603050405020304" pitchFamily="18" charset="0"/>
                          <a:ea typeface="+mn-ea"/>
                          <a:cs typeface="Times New Roman" panose="02020603050405020304" pitchFamily="18" charset="0"/>
                        </a:rPr>
                        <a:t>câu</a:t>
                      </a:r>
                      <a:r>
                        <a:rPr lang="en-US" sz="19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baseline="0" dirty="0" err="1" smtClean="0">
                          <a:solidFill>
                            <a:schemeClr val="dk1"/>
                          </a:solidFill>
                          <a:effectLst/>
                          <a:latin typeface="Times New Roman" panose="02020603050405020304" pitchFamily="18" charset="0"/>
                          <a:ea typeface="+mn-ea"/>
                          <a:cs typeface="Times New Roman" panose="02020603050405020304" pitchFamily="18" charset="0"/>
                        </a:rPr>
                        <a:t>đố</a:t>
                      </a:r>
                      <a:r>
                        <a:rPr lang="en-US" sz="19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baseline="0" dirty="0" err="1" smtClean="0">
                          <a:solidFill>
                            <a:schemeClr val="dk1"/>
                          </a:solidFill>
                          <a:effectLst/>
                          <a:latin typeface="Times New Roman" panose="02020603050405020304" pitchFamily="18" charset="0"/>
                          <a:ea typeface="+mn-ea"/>
                          <a:cs typeface="Times New Roman" panose="02020603050405020304" pitchFamily="18" charset="0"/>
                        </a:rPr>
                        <a:t>oái</a:t>
                      </a:r>
                      <a:r>
                        <a:rPr lang="en-US" sz="19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baseline="0" dirty="0" err="1" smtClean="0">
                          <a:solidFill>
                            <a:schemeClr val="dk1"/>
                          </a:solidFill>
                          <a:effectLst/>
                          <a:latin typeface="Times New Roman" panose="02020603050405020304" pitchFamily="18" charset="0"/>
                          <a:ea typeface="+mn-ea"/>
                          <a:cs typeface="Times New Roman" panose="02020603050405020304" pitchFamily="18" charset="0"/>
                        </a:rPr>
                        <a:t>oăm</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Sau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đó</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em</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được</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phong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làm</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Trạng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nguyên</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và</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giúp</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Vua</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trong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việc</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triều</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chính</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a:t>
                      </a:r>
                      <a:r>
                        <a:rPr lang="x-none" sz="1900" dirty="0">
                          <a:effectLst/>
                          <a:latin typeface="Times New Roman" panose="02020603050405020304" pitchFamily="18" charset="0"/>
                          <a:cs typeface="Times New Roman" panose="02020603050405020304" pitchFamily="18" charset="0"/>
                        </a:rPr>
                        <a:t> </a:t>
                      </a:r>
                      <a:endParaRPr lang="x-none" sz="19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7625" marR="47625" marT="47625" marB="47625">
                    <a:lnL w="19050" cap="flat" cmpd="sng" algn="ctr">
                      <a:solidFill>
                        <a:schemeClr val="bg2">
                          <a:lumMod val="75000"/>
                        </a:schemeClr>
                      </a:solidFill>
                      <a:prstDash val="solid"/>
                      <a:round/>
                      <a:headEnd type="none" w="med" len="med"/>
                      <a:tailEnd type="none" w="med" len="med"/>
                    </a:lnL>
                    <a:lnR w="19050" cap="flat" cmpd="sng" algn="ctr">
                      <a:solidFill>
                        <a:schemeClr val="bg2">
                          <a:lumMod val="75000"/>
                        </a:schemeClr>
                      </a:solidFill>
                      <a:prstDash val="solid"/>
                      <a:round/>
                      <a:headEnd type="none" w="med" len="med"/>
                      <a:tailEnd type="none" w="med" len="med"/>
                    </a:lnR>
                    <a:lnT w="19050" cap="flat" cmpd="sng" algn="ctr">
                      <a:solidFill>
                        <a:schemeClr val="bg2">
                          <a:lumMod val="75000"/>
                        </a:schemeClr>
                      </a:solidFill>
                      <a:prstDash val="solid"/>
                      <a:round/>
                      <a:headEnd type="none" w="med" len="med"/>
                      <a:tailEnd type="none" w="med" len="med"/>
                    </a:lnT>
                    <a:lnB w="19050" cap="flat" cmpd="sng" algn="ctr">
                      <a:solidFill>
                        <a:schemeClr val="bg2">
                          <a:lumMod val="75000"/>
                        </a:schemeClr>
                      </a:solidFill>
                      <a:prstDash val="solid"/>
                      <a:round/>
                      <a:headEnd type="none" w="med" len="med"/>
                      <a:tailEnd type="none" w="med" len="med"/>
                    </a:lnB>
                    <a:solidFill>
                      <a:schemeClr val="bg1"/>
                    </a:solidFill>
                  </a:tcPr>
                </a:tc>
                <a:tc>
                  <a:txBody>
                    <a:bodyPr/>
                    <a:lstStyle/>
                    <a:p>
                      <a:pPr algn="ctr" fontAlgn="t">
                        <a:lnSpc>
                          <a:spcPct val="150000"/>
                        </a:lnSpc>
                      </a:pP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Truyện</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đề</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cao</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trí</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minh</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dân</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gian</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phẩm</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chất</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trí</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tuệ</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của</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con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người</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cụ</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thể</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là</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người</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lao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động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nghèo</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Đó</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là</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trí</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minh</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được</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đúc</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rút</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từ</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hiện</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thực</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cuộc</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sống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vô</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cùng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phong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phú</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a:t>
                      </a:r>
                      <a:r>
                        <a:rPr lang="x-none" sz="1900" dirty="0">
                          <a:effectLst/>
                          <a:latin typeface="Times New Roman" panose="02020603050405020304" pitchFamily="18" charset="0"/>
                          <a:cs typeface="Times New Roman" panose="02020603050405020304" pitchFamily="18" charset="0"/>
                        </a:rPr>
                        <a:t> </a:t>
                      </a:r>
                      <a:endParaRPr lang="x-none" sz="19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7625" marR="47625" marT="47625" marB="47625">
                    <a:lnL w="19050" cap="flat" cmpd="sng" algn="ctr">
                      <a:solidFill>
                        <a:schemeClr val="bg2">
                          <a:lumMod val="75000"/>
                        </a:schemeClr>
                      </a:solidFill>
                      <a:prstDash val="solid"/>
                      <a:round/>
                      <a:headEnd type="none" w="med" len="med"/>
                      <a:tailEnd type="none" w="med" len="med"/>
                    </a:lnL>
                    <a:lnR w="19050" cap="flat" cmpd="sng" algn="ctr">
                      <a:solidFill>
                        <a:schemeClr val="bg2">
                          <a:lumMod val="75000"/>
                        </a:schemeClr>
                      </a:solidFill>
                      <a:prstDash val="solid"/>
                      <a:round/>
                      <a:headEnd type="none" w="med" len="med"/>
                      <a:tailEnd type="none" w="med" len="med"/>
                    </a:lnR>
                    <a:lnT w="19050" cap="flat" cmpd="sng" algn="ctr">
                      <a:solidFill>
                        <a:schemeClr val="bg2">
                          <a:lumMod val="75000"/>
                        </a:schemeClr>
                      </a:solidFill>
                      <a:prstDash val="solid"/>
                      <a:round/>
                      <a:headEnd type="none" w="med" len="med"/>
                      <a:tailEnd type="none" w="med" len="med"/>
                    </a:lnT>
                    <a:lnB w="19050" cap="flat" cmpd="sng" algn="ctr">
                      <a:solidFill>
                        <a:schemeClr val="bg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82626778"/>
                  </a:ext>
                </a:extLst>
              </a:tr>
            </a:tbl>
          </a:graphicData>
        </a:graphic>
      </p:graphicFrame>
    </p:spTree>
    <p:extLst>
      <p:ext uri="{BB962C8B-B14F-4D97-AF65-F5344CB8AC3E}">
        <p14:creationId xmlns:p14="http://schemas.microsoft.com/office/powerpoint/2010/main" val="3739933382"/>
      </p:ext>
    </p:extLst>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1B60A75C-2AEC-433B-8B60-6734BC4395E1}"/>
              </a:ext>
            </a:extLst>
          </p:cNvPr>
          <p:cNvSpPr/>
          <p:nvPr/>
        </p:nvSpPr>
        <p:spPr>
          <a:xfrm>
            <a:off x="0" y="360608"/>
            <a:ext cx="9144000" cy="4623516"/>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 name="Table 7">
            <a:extLst>
              <a:ext uri="{FF2B5EF4-FFF2-40B4-BE49-F238E27FC236}">
                <a16:creationId xmlns:a16="http://schemas.microsoft.com/office/drawing/2014/main" id="{E208FD39-FCE5-934E-8095-FF69A38A1FCB}"/>
              </a:ext>
            </a:extLst>
          </p:cNvPr>
          <p:cNvGraphicFramePr>
            <a:graphicFrameLocks noGrp="1"/>
          </p:cNvGraphicFramePr>
          <p:nvPr>
            <p:extLst>
              <p:ext uri="{D42A27DB-BD31-4B8C-83A1-F6EECF244321}">
                <p14:modId xmlns:p14="http://schemas.microsoft.com/office/powerpoint/2010/main" val="3336143738"/>
              </p:ext>
            </p:extLst>
          </p:nvPr>
        </p:nvGraphicFramePr>
        <p:xfrm>
          <a:off x="122688" y="453041"/>
          <a:ext cx="8898623" cy="4438650"/>
        </p:xfrm>
        <a:graphic>
          <a:graphicData uri="http://schemas.openxmlformats.org/drawingml/2006/table">
            <a:tbl>
              <a:tblPr>
                <a:tableStyleId>{5C22544A-7EE6-4342-B048-85BDC9FD1C3A}</a:tableStyleId>
              </a:tblPr>
              <a:tblGrid>
                <a:gridCol w="1048852">
                  <a:extLst>
                    <a:ext uri="{9D8B030D-6E8A-4147-A177-3AD203B41FA5}">
                      <a16:colId xmlns:a16="http://schemas.microsoft.com/office/drawing/2014/main" val="1237657737"/>
                    </a:ext>
                  </a:extLst>
                </a:gridCol>
                <a:gridCol w="6340608">
                  <a:extLst>
                    <a:ext uri="{9D8B030D-6E8A-4147-A177-3AD203B41FA5}">
                      <a16:colId xmlns:a16="http://schemas.microsoft.com/office/drawing/2014/main" val="3724593117"/>
                    </a:ext>
                  </a:extLst>
                </a:gridCol>
                <a:gridCol w="1509163">
                  <a:extLst>
                    <a:ext uri="{9D8B030D-6E8A-4147-A177-3AD203B41FA5}">
                      <a16:colId xmlns:a16="http://schemas.microsoft.com/office/drawing/2014/main" val="3023892410"/>
                    </a:ext>
                  </a:extLst>
                </a:gridCol>
              </a:tblGrid>
              <a:tr h="2393188">
                <a:tc>
                  <a:txBody>
                    <a:bodyPr/>
                    <a:lstStyle/>
                    <a:p>
                      <a:pPr algn="ctr" fontAlgn="t">
                        <a:lnSpc>
                          <a:spcPct val="150000"/>
                        </a:lnSpc>
                      </a:pPr>
                      <a:r>
                        <a:rPr lang="en-US" sz="1900" b="1" i="1" kern="100" dirty="0">
                          <a:effectLst/>
                          <a:latin typeface="Times New Roman" panose="02020603050405020304" pitchFamily="18" charset="0"/>
                          <a:cs typeface="Times New Roman" panose="02020603050405020304" pitchFamily="18" charset="0"/>
                        </a:rPr>
                        <a:t>Non-</a:t>
                      </a:r>
                      <a:r>
                        <a:rPr lang="en-US" sz="1900" b="1" i="1" kern="100" dirty="0" err="1">
                          <a:effectLst/>
                          <a:latin typeface="Times New Roman" panose="02020603050405020304" pitchFamily="18" charset="0"/>
                          <a:cs typeface="Times New Roman" panose="02020603050405020304" pitchFamily="18" charset="0"/>
                        </a:rPr>
                        <a:t>bu</a:t>
                      </a:r>
                      <a:r>
                        <a:rPr lang="en-US" sz="1900" b="1" i="1" kern="100" dirty="0">
                          <a:effectLst/>
                          <a:latin typeface="Times New Roman" panose="02020603050405020304" pitchFamily="18" charset="0"/>
                          <a:cs typeface="Times New Roman" panose="02020603050405020304" pitchFamily="18" charset="0"/>
                        </a:rPr>
                        <a:t> </a:t>
                      </a:r>
                      <a:r>
                        <a:rPr lang="en-US" sz="1900" b="1" i="1" kern="100" dirty="0" err="1">
                          <a:effectLst/>
                          <a:latin typeface="Times New Roman" panose="02020603050405020304" pitchFamily="18" charset="0"/>
                          <a:cs typeface="Times New Roman" panose="02020603050405020304" pitchFamily="18" charset="0"/>
                        </a:rPr>
                        <a:t>và</a:t>
                      </a:r>
                      <a:r>
                        <a:rPr lang="en-US" sz="1900" b="1" i="1" kern="100" dirty="0">
                          <a:effectLst/>
                          <a:latin typeface="Times New Roman" panose="02020603050405020304" pitchFamily="18" charset="0"/>
                          <a:cs typeface="Times New Roman" panose="02020603050405020304" pitchFamily="18" charset="0"/>
                        </a:rPr>
                        <a:t> Heng-</a:t>
                      </a:r>
                      <a:r>
                        <a:rPr lang="en-US" sz="1900" b="1" i="1" kern="100" dirty="0" err="1">
                          <a:effectLst/>
                          <a:latin typeface="Times New Roman" panose="02020603050405020304" pitchFamily="18" charset="0"/>
                          <a:cs typeface="Times New Roman" panose="02020603050405020304" pitchFamily="18" charset="0"/>
                        </a:rPr>
                        <a:t>bu</a:t>
                      </a:r>
                      <a:endParaRPr lang="x-none" sz="1900" b="1" i="1"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7625" marR="47625" marT="47625" marB="47625">
                    <a:lnL w="19050" cap="flat" cmpd="sng" algn="ctr">
                      <a:solidFill>
                        <a:schemeClr val="bg2">
                          <a:lumMod val="75000"/>
                        </a:schemeClr>
                      </a:solidFill>
                      <a:prstDash val="solid"/>
                      <a:round/>
                      <a:headEnd type="none" w="med" len="med"/>
                      <a:tailEnd type="none" w="med" len="med"/>
                    </a:lnL>
                    <a:lnR w="19050" cap="flat" cmpd="sng" algn="ctr">
                      <a:solidFill>
                        <a:schemeClr val="bg2">
                          <a:lumMod val="75000"/>
                        </a:schemeClr>
                      </a:solidFill>
                      <a:prstDash val="solid"/>
                      <a:round/>
                      <a:headEnd type="none" w="med" len="med"/>
                      <a:tailEnd type="none" w="med" len="med"/>
                    </a:lnR>
                    <a:lnT w="19050" cap="flat" cmpd="sng" algn="ctr">
                      <a:solidFill>
                        <a:schemeClr val="bg2">
                          <a:lumMod val="75000"/>
                        </a:schemeClr>
                      </a:solidFill>
                      <a:prstDash val="solid"/>
                      <a:round/>
                      <a:headEnd type="none" w="med" len="med"/>
                      <a:tailEnd type="none" w="med" len="med"/>
                    </a:lnT>
                    <a:lnB w="19050" cap="flat" cmpd="sng" algn="ctr">
                      <a:solidFill>
                        <a:schemeClr val="bg2">
                          <a:lumMod val="75000"/>
                        </a:schemeClr>
                      </a:solidFill>
                      <a:prstDash val="solid"/>
                      <a:round/>
                      <a:headEnd type="none" w="med" len="med"/>
                      <a:tailEnd type="none" w="med" len="med"/>
                    </a:lnB>
                    <a:solidFill>
                      <a:schemeClr val="accent3">
                        <a:lumMod val="40000"/>
                        <a:lumOff val="60000"/>
                      </a:schemeClr>
                    </a:solidFill>
                  </a:tcPr>
                </a:tc>
                <a:tc>
                  <a:txBody>
                    <a:bodyPr/>
                    <a:lstStyle/>
                    <a:p>
                      <a:pPr algn="just"/>
                      <a:r>
                        <a:rPr lang="en-US" sz="1900" kern="100" dirty="0">
                          <a:effectLst/>
                          <a:latin typeface="Times New Roman" panose="02020603050405020304" pitchFamily="18" charset="0"/>
                          <a:cs typeface="Times New Roman" panose="02020603050405020304" pitchFamily="18" charset="0"/>
                        </a:rPr>
                        <a:t> </a:t>
                      </a:r>
                      <a:r>
                        <a:rPr lang="en-US" sz="1900" kern="100" dirty="0" smtClean="0">
                          <a:effectLst/>
                          <a:latin typeface="Times New Roman" panose="02020603050405020304" pitchFamily="18" charset="0"/>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Ngày</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xưa</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trong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một</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gia</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đình</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có</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hai</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anh</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em</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Người</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anh</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là</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Non-</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bu</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tham</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lam,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xấu</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tính</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nên</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giành</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hết</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tài</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sản</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Người</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em</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là</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Heng-</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bu</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hiền</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lành</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tốt</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bụng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chẳng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nhận</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được</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tài</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sản</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gì</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nhưng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vẫn</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siêng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năng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làm</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lụng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thường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giúp</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đỡ</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những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người</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nghèo</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khổ</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Một</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hôm</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có</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đôi</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chim</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nhạn</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đến</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làm</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tổ</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trên</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mái</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nhà</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người</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em</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đã</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đã</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cứu</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con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của</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chim</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nhạn</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khỏi</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hiểm</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nguy</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Đến</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mùa</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xuân</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đôi</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chim</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nhạn</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quay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trở</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về</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và</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nhả</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cho</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chàng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một</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hạt</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bầu</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Chàng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trồng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cây</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bầu</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và</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khi</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quả</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lớn</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chàng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bổ</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ra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nhận</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được</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rất</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nhiều</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trân</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châu</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hồng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ngọc</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tiền</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vàng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trở</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nên</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giàu</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có</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a:t>
                      </a:r>
                      <a:endParaRPr lang="x-none" sz="1900" kern="1200" dirty="0">
                        <a:solidFill>
                          <a:schemeClr val="dk1"/>
                        </a:solidFill>
                        <a:effectLst/>
                        <a:latin typeface="Times New Roman" panose="02020603050405020304" pitchFamily="18" charset="0"/>
                        <a:ea typeface="+mn-ea"/>
                        <a:cs typeface="Times New Roman" panose="02020603050405020304" pitchFamily="18" charset="0"/>
                      </a:endParaRPr>
                    </a:p>
                    <a:p>
                      <a:pPr algn="just"/>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Người</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anh</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thấy</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vậy</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cũng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đã</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làm</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theo</a:t>
                      </a:r>
                      <a:r>
                        <a:rPr lang="en-US" sz="19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baseline="0" dirty="0" err="1" smtClean="0">
                          <a:solidFill>
                            <a:schemeClr val="dk1"/>
                          </a:solidFill>
                          <a:effectLst/>
                          <a:latin typeface="Times New Roman" panose="02020603050405020304" pitchFamily="18" charset="0"/>
                          <a:ea typeface="+mn-ea"/>
                          <a:cs typeface="Times New Roman" panose="02020603050405020304" pitchFamily="18" charset="0"/>
                        </a:rPr>
                        <a:t>bằng</a:t>
                      </a:r>
                      <a:r>
                        <a:rPr lang="en-US" sz="19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baseline="0" dirty="0" err="1" smtClean="0">
                          <a:solidFill>
                            <a:schemeClr val="dk1"/>
                          </a:solidFill>
                          <a:effectLst/>
                          <a:latin typeface="Times New Roman" panose="02020603050405020304" pitchFamily="18" charset="0"/>
                          <a:ea typeface="+mn-ea"/>
                          <a:cs typeface="Times New Roman" panose="02020603050405020304" pitchFamily="18" charset="0"/>
                        </a:rPr>
                        <a:t>cách</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bẻ</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gãy</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chân</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một</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con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chim</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nhạn</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non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với</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hi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vọng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sẽ</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được</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trả</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ơn</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N</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hưng</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khi</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người</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anh</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trồng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được</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ra</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quả</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bầu</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a:t>
                      </a:r>
                      <a:r>
                        <a:rPr lang="en-US" sz="19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baseline="0" dirty="0" err="1" smtClean="0">
                          <a:solidFill>
                            <a:schemeClr val="dk1"/>
                          </a:solidFill>
                          <a:effectLst/>
                          <a:latin typeface="Times New Roman" panose="02020603050405020304" pitchFamily="18" charset="0"/>
                          <a:ea typeface="+mn-ea"/>
                          <a:cs typeface="Times New Roman" panose="02020603050405020304" pitchFamily="18" charset="0"/>
                        </a:rPr>
                        <a:t>bổ</a:t>
                      </a:r>
                      <a:r>
                        <a:rPr lang="en-US" sz="19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baseline="0" dirty="0" err="1" smtClean="0">
                          <a:solidFill>
                            <a:schemeClr val="dk1"/>
                          </a:solidFill>
                          <a:effectLst/>
                          <a:latin typeface="Times New Roman" panose="02020603050405020304" pitchFamily="18" charset="0"/>
                          <a:ea typeface="+mn-ea"/>
                          <a:cs typeface="Times New Roman" panose="02020603050405020304" pitchFamily="18" charset="0"/>
                        </a:rPr>
                        <a:t>ra</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thì</a:t>
                      </a:r>
                      <a:r>
                        <a:rPr lang="en-US" sz="19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baseline="0" dirty="0" err="1" smtClean="0">
                          <a:solidFill>
                            <a:schemeClr val="dk1"/>
                          </a:solidFill>
                          <a:effectLst/>
                          <a:latin typeface="Times New Roman" panose="02020603050405020304" pitchFamily="18" charset="0"/>
                          <a:ea typeface="+mn-ea"/>
                          <a:cs typeface="Times New Roman" panose="02020603050405020304" pitchFamily="18" charset="0"/>
                        </a:rPr>
                        <a:t>chỉ</a:t>
                      </a:r>
                      <a:r>
                        <a:rPr lang="en-US" sz="19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baseline="0" dirty="0" err="1" smtClean="0">
                          <a:solidFill>
                            <a:schemeClr val="dk1"/>
                          </a:solidFill>
                          <a:effectLst/>
                          <a:latin typeface="Times New Roman" panose="02020603050405020304" pitchFamily="18" charset="0"/>
                          <a:ea typeface="+mn-ea"/>
                          <a:cs typeface="Times New Roman" panose="02020603050405020304" pitchFamily="18" charset="0"/>
                        </a:rPr>
                        <a:t>thấy</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toàn</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là</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các</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tráng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sĩ</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tay</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cầm</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gậy</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rồi</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yêu</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tinh</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hiện</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đánh</a:t>
                      </a:r>
                      <a:r>
                        <a:rPr lang="en-US" sz="19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baseline="0" dirty="0" err="1" smtClean="0">
                          <a:solidFill>
                            <a:schemeClr val="dk1"/>
                          </a:solidFill>
                          <a:effectLst/>
                          <a:latin typeface="Times New Roman" panose="02020603050405020304" pitchFamily="18" charset="0"/>
                          <a:ea typeface="+mn-ea"/>
                          <a:cs typeface="Times New Roman" panose="02020603050405020304" pitchFamily="18" charset="0"/>
                        </a:rPr>
                        <a:t>đuổi</a:t>
                      </a:r>
                      <a:r>
                        <a:rPr lang="en-US" sz="1900" kern="1200" baseline="0" dirty="0" smtClean="0">
                          <a:solidFill>
                            <a:schemeClr val="dk1"/>
                          </a:solidFill>
                          <a:effectLst/>
                          <a:latin typeface="Times New Roman" panose="02020603050405020304" pitchFamily="18" charset="0"/>
                          <a:ea typeface="+mn-ea"/>
                          <a:cs typeface="Times New Roman" panose="02020603050405020304" pitchFamily="18" charset="0"/>
                        </a:rPr>
                        <a:t>.</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N</a:t>
                      </a:r>
                      <a:r>
                        <a:rPr lang="en-US" sz="1900" kern="1200" dirty="0" err="1" smtClean="0">
                          <a:solidFill>
                            <a:schemeClr val="dk1"/>
                          </a:solidFill>
                          <a:effectLst/>
                          <a:latin typeface="Times New Roman" panose="02020603050405020304" pitchFamily="18" charset="0"/>
                          <a:ea typeface="+mn-ea"/>
                          <a:cs typeface="Times New Roman" panose="02020603050405020304" pitchFamily="18" charset="0"/>
                        </a:rPr>
                        <a:t>gười</a:t>
                      </a:r>
                      <a:r>
                        <a:rPr lang="en-US" sz="1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anh</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trở</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thành</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kẻ</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ăn</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mày</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Người</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em</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xót</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đã</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đến</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đưa</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gia</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đình</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người</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anh</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về</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sống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cùng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với</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mình</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a:t>
                      </a:r>
                      <a:r>
                        <a:rPr lang="x-none" sz="1900" dirty="0">
                          <a:effectLst/>
                          <a:latin typeface="Times New Roman" panose="02020603050405020304" pitchFamily="18" charset="0"/>
                          <a:cs typeface="Times New Roman" panose="02020603050405020304" pitchFamily="18" charset="0"/>
                        </a:rPr>
                        <a:t> </a:t>
                      </a:r>
                      <a:endParaRPr lang="x-none" sz="19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7625" marR="47625" marT="47625" marB="47625">
                    <a:lnL w="19050" cap="flat" cmpd="sng" algn="ctr">
                      <a:solidFill>
                        <a:schemeClr val="bg2">
                          <a:lumMod val="75000"/>
                        </a:schemeClr>
                      </a:solidFill>
                      <a:prstDash val="solid"/>
                      <a:round/>
                      <a:headEnd type="none" w="med" len="med"/>
                      <a:tailEnd type="none" w="med" len="med"/>
                    </a:lnL>
                    <a:lnR w="19050" cap="flat" cmpd="sng" algn="ctr">
                      <a:solidFill>
                        <a:schemeClr val="bg2">
                          <a:lumMod val="75000"/>
                        </a:schemeClr>
                      </a:solidFill>
                      <a:prstDash val="solid"/>
                      <a:round/>
                      <a:headEnd type="none" w="med" len="med"/>
                      <a:tailEnd type="none" w="med" len="med"/>
                    </a:lnR>
                    <a:lnT w="19050" cap="flat" cmpd="sng" algn="ctr">
                      <a:solidFill>
                        <a:schemeClr val="bg2">
                          <a:lumMod val="75000"/>
                        </a:schemeClr>
                      </a:solidFill>
                      <a:prstDash val="solid"/>
                      <a:round/>
                      <a:headEnd type="none" w="med" len="med"/>
                      <a:tailEnd type="none" w="med" len="med"/>
                    </a:lnT>
                    <a:lnB w="19050" cap="flat" cmpd="sng" algn="ctr">
                      <a:solidFill>
                        <a:schemeClr val="bg2">
                          <a:lumMod val="75000"/>
                        </a:schemeClr>
                      </a:solidFill>
                      <a:prstDash val="solid"/>
                      <a:round/>
                      <a:headEnd type="none" w="med" len="med"/>
                      <a:tailEnd type="none" w="med" len="med"/>
                    </a:lnB>
                    <a:solidFill>
                      <a:schemeClr val="bg1"/>
                    </a:solidFill>
                  </a:tcPr>
                </a:tc>
                <a:tc>
                  <a:txBody>
                    <a:bodyPr/>
                    <a:lstStyle/>
                    <a:p>
                      <a:pPr algn="ctr" fontAlgn="t">
                        <a:lnSpc>
                          <a:spcPct val="150000"/>
                        </a:lnSpc>
                      </a:pP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Thể</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hiện</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ước</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mơ</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của</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nhân</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dân</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về</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cuộc</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sống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công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bằng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ở</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hiền</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gặp</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lành</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kẻ</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độc</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ác</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sẽ</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bị</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trừng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trị</a:t>
                      </a:r>
                      <a:r>
                        <a:rPr lang="x-none" sz="1900" dirty="0">
                          <a:effectLst/>
                          <a:latin typeface="Times New Roman" panose="02020603050405020304" pitchFamily="18" charset="0"/>
                          <a:cs typeface="Times New Roman" panose="02020603050405020304" pitchFamily="18" charset="0"/>
                        </a:rPr>
                        <a:t> </a:t>
                      </a:r>
                      <a:endParaRPr lang="x-none" sz="19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7625" marR="47625" marT="47625" marB="47625">
                    <a:lnL w="19050" cap="flat" cmpd="sng" algn="ctr">
                      <a:solidFill>
                        <a:schemeClr val="bg2">
                          <a:lumMod val="75000"/>
                        </a:schemeClr>
                      </a:solidFill>
                      <a:prstDash val="solid"/>
                      <a:round/>
                      <a:headEnd type="none" w="med" len="med"/>
                      <a:tailEnd type="none" w="med" len="med"/>
                    </a:lnL>
                    <a:lnR w="19050" cap="flat" cmpd="sng" algn="ctr">
                      <a:solidFill>
                        <a:schemeClr val="bg2">
                          <a:lumMod val="75000"/>
                        </a:schemeClr>
                      </a:solidFill>
                      <a:prstDash val="solid"/>
                      <a:round/>
                      <a:headEnd type="none" w="med" len="med"/>
                      <a:tailEnd type="none" w="med" len="med"/>
                    </a:lnR>
                    <a:lnT w="19050" cap="flat" cmpd="sng" algn="ctr">
                      <a:solidFill>
                        <a:schemeClr val="bg2">
                          <a:lumMod val="75000"/>
                        </a:schemeClr>
                      </a:solidFill>
                      <a:prstDash val="solid"/>
                      <a:round/>
                      <a:headEnd type="none" w="med" len="med"/>
                      <a:tailEnd type="none" w="med" len="med"/>
                    </a:lnT>
                    <a:lnB w="19050" cap="flat" cmpd="sng" algn="ctr">
                      <a:solidFill>
                        <a:schemeClr val="bg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82626778"/>
                  </a:ext>
                </a:extLst>
              </a:tr>
            </a:tbl>
          </a:graphicData>
        </a:graphic>
      </p:graphicFrame>
    </p:spTree>
    <p:extLst>
      <p:ext uri="{BB962C8B-B14F-4D97-AF65-F5344CB8AC3E}">
        <p14:creationId xmlns:p14="http://schemas.microsoft.com/office/powerpoint/2010/main" val="4042641097"/>
      </p:ext>
    </p:extLst>
  </p:cSld>
  <p:clrMapOvr>
    <a:masterClrMapping/>
  </p:clrMapOvr>
  <p:transition spd="slow">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Picture 20" descr="22858PICdbgea5Gz679dY_PIC2018.png">
            <a:extLst>
              <a:ext uri="{FF2B5EF4-FFF2-40B4-BE49-F238E27FC236}">
                <a16:creationId xmlns:a16="http://schemas.microsoft.com/office/drawing/2014/main" id="{D77DD5B4-3F6B-2443-B7D7-3C62D001BD50}"/>
              </a:ext>
            </a:extLst>
          </p:cNvPr>
          <p:cNvPicPr>
            <a:picLocks noChangeAspect="1"/>
          </p:cNvPicPr>
          <p:nvPr/>
        </p:nvPicPr>
        <p:blipFill>
          <a:blip r:embed="rId3" cstate="print"/>
          <a:stretch>
            <a:fillRect/>
          </a:stretch>
        </p:blipFill>
        <p:spPr>
          <a:xfrm>
            <a:off x="3988148" y="1846446"/>
            <a:ext cx="3200400" cy="3200400"/>
          </a:xfrm>
          <a:prstGeom prst="rect">
            <a:avLst/>
          </a:prstGeom>
        </p:spPr>
      </p:pic>
      <p:sp>
        <p:nvSpPr>
          <p:cNvPr id="3" name="Thought Bubble: Cloud 2">
            <a:extLst>
              <a:ext uri="{FF2B5EF4-FFF2-40B4-BE49-F238E27FC236}">
                <a16:creationId xmlns:a16="http://schemas.microsoft.com/office/drawing/2014/main" id="{D954AF32-512E-4F73-BC24-4BCFE3353B87}"/>
              </a:ext>
            </a:extLst>
          </p:cNvPr>
          <p:cNvSpPr/>
          <p:nvPr/>
        </p:nvSpPr>
        <p:spPr>
          <a:xfrm rot="16569691">
            <a:off x="522698" y="930195"/>
            <a:ext cx="2954874" cy="3850018"/>
          </a:xfrm>
          <a:prstGeom prst="cloud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x-none" sz="2800" b="1" i="1"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F33ECB6B-1E88-4210-9DEA-164510614F36}"/>
              </a:ext>
            </a:extLst>
          </p:cNvPr>
          <p:cNvSpPr/>
          <p:nvPr/>
        </p:nvSpPr>
        <p:spPr>
          <a:xfrm>
            <a:off x="674768" y="1424597"/>
            <a:ext cx="2112188" cy="2677656"/>
          </a:xfrm>
          <a:prstGeom prst="rect">
            <a:avLst/>
          </a:prstGeom>
        </p:spPr>
        <p:txBody>
          <a:bodyPr wrap="square">
            <a:spAutoFit/>
          </a:bodyPr>
          <a:lstStyle/>
          <a:p>
            <a:pPr lvl="0" algn="ctr"/>
            <a:r>
              <a:rPr lang="en-US" sz="2800" i="1" dirty="0" err="1" smtClean="0">
                <a:solidFill>
                  <a:srgbClr val="FF0000"/>
                </a:solidFill>
                <a:latin typeface="Times New Roman" panose="02020603050405020304" pitchFamily="18" charset="0"/>
                <a:cs typeface="Times New Roman" panose="02020603050405020304" pitchFamily="18" charset="0"/>
              </a:rPr>
              <a:t>Câu</a:t>
            </a:r>
            <a:r>
              <a:rPr lang="en-US" sz="2800" i="1" dirty="0" smtClean="0">
                <a:solidFill>
                  <a:srgbClr val="FF0000"/>
                </a:solidFill>
                <a:latin typeface="Times New Roman" panose="02020603050405020304" pitchFamily="18" charset="0"/>
                <a:cs typeface="Times New Roman" panose="02020603050405020304" pitchFamily="18" charset="0"/>
              </a:rPr>
              <a:t> 2:</a:t>
            </a:r>
            <a:r>
              <a:rPr lang="x-none" sz="2800" i="1" dirty="0" smtClean="0">
                <a:solidFill>
                  <a:prstClr val="black"/>
                </a:solidFill>
                <a:latin typeface="Times New Roman" panose="02020603050405020304" pitchFamily="18" charset="0"/>
                <a:cs typeface="Times New Roman" panose="02020603050405020304" pitchFamily="18" charset="0"/>
              </a:rPr>
              <a:t>Em </a:t>
            </a:r>
            <a:r>
              <a:rPr lang="x-none" sz="2800" i="1" dirty="0">
                <a:solidFill>
                  <a:prstClr val="black"/>
                </a:solidFill>
                <a:latin typeface="Times New Roman" panose="02020603050405020304" pitchFamily="18" charset="0"/>
                <a:cs typeface="Times New Roman" panose="02020603050405020304" pitchFamily="18" charset="0"/>
              </a:rPr>
              <a:t>thích nhất truyện nào trong các truyện </a:t>
            </a:r>
            <a:r>
              <a:rPr lang="x-none" sz="2800" i="1" dirty="0" smtClean="0">
                <a:solidFill>
                  <a:prstClr val="black"/>
                </a:solidFill>
                <a:latin typeface="Times New Roman" panose="02020603050405020304" pitchFamily="18" charset="0"/>
                <a:cs typeface="Times New Roman" panose="02020603050405020304" pitchFamily="18" charset="0"/>
              </a:rPr>
              <a:t>trên</a:t>
            </a:r>
            <a:r>
              <a:rPr lang="x-none" sz="2800" i="1" dirty="0" smtClean="0">
                <a:solidFill>
                  <a:prstClr val="black"/>
                </a:solidFill>
                <a:latin typeface="Times New Roman" panose="02020603050405020304" pitchFamily="18" charset="0"/>
                <a:cs typeface="Times New Roman" panose="02020603050405020304" pitchFamily="18" charset="0"/>
              </a:rPr>
              <a:t>?</a:t>
            </a:r>
            <a:r>
              <a:rPr lang="en-US" sz="2800" i="1" dirty="0" smtClean="0">
                <a:solidFill>
                  <a:prstClr val="black"/>
                </a:solidFill>
                <a:latin typeface="Times New Roman" panose="02020603050405020304" pitchFamily="18" charset="0"/>
                <a:cs typeface="Times New Roman" panose="02020603050405020304" pitchFamily="18" charset="0"/>
              </a:rPr>
              <a:t> </a:t>
            </a:r>
            <a:r>
              <a:rPr lang="en-US" sz="2800" i="1" dirty="0" err="1" smtClean="0">
                <a:solidFill>
                  <a:prstClr val="black"/>
                </a:solidFill>
                <a:latin typeface="Times New Roman" panose="02020603050405020304" pitchFamily="18" charset="0"/>
                <a:cs typeface="Times New Roman" panose="02020603050405020304" pitchFamily="18" charset="0"/>
              </a:rPr>
              <a:t>Vì</a:t>
            </a:r>
            <a:r>
              <a:rPr lang="en-US" sz="2800" i="1" dirty="0" smtClean="0">
                <a:solidFill>
                  <a:prstClr val="black"/>
                </a:solidFill>
                <a:latin typeface="Times New Roman" panose="02020603050405020304" pitchFamily="18" charset="0"/>
                <a:cs typeface="Times New Roman" panose="02020603050405020304" pitchFamily="18" charset="0"/>
              </a:rPr>
              <a:t> </a:t>
            </a:r>
            <a:r>
              <a:rPr lang="en-US" sz="2800" i="1" dirty="0" err="1" smtClean="0">
                <a:solidFill>
                  <a:prstClr val="black"/>
                </a:solidFill>
                <a:latin typeface="Times New Roman" panose="02020603050405020304" pitchFamily="18" charset="0"/>
                <a:cs typeface="Times New Roman" panose="02020603050405020304" pitchFamily="18" charset="0"/>
              </a:rPr>
              <a:t>sao</a:t>
            </a:r>
            <a:r>
              <a:rPr lang="en-US" sz="2800" i="1" dirty="0" smtClean="0">
                <a:solidFill>
                  <a:prstClr val="black"/>
                </a:solidFill>
                <a:latin typeface="Times New Roman" panose="02020603050405020304" pitchFamily="18" charset="0"/>
                <a:cs typeface="Times New Roman" panose="02020603050405020304" pitchFamily="18" charset="0"/>
              </a:rPr>
              <a:t>?</a:t>
            </a:r>
            <a:endParaRPr lang="x-none" sz="2800" i="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1512876"/>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1B60A75C-2AEC-433B-8B60-6734BC4395E1}"/>
              </a:ext>
            </a:extLst>
          </p:cNvPr>
          <p:cNvSpPr/>
          <p:nvPr/>
        </p:nvSpPr>
        <p:spPr>
          <a:xfrm>
            <a:off x="-90684" y="563748"/>
            <a:ext cx="9234684" cy="418659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a:extLst>
              <a:ext uri="{FF2B5EF4-FFF2-40B4-BE49-F238E27FC236}">
                <a16:creationId xmlns:a16="http://schemas.microsoft.com/office/drawing/2014/main" id="{D076D331-6801-BE46-B168-2F5780F6D14C}"/>
              </a:ext>
            </a:extLst>
          </p:cNvPr>
          <p:cNvSpPr txBox="1"/>
          <p:nvPr/>
        </p:nvSpPr>
        <p:spPr>
          <a:xfrm>
            <a:off x="0" y="563748"/>
            <a:ext cx="9144000" cy="954107"/>
          </a:xfrm>
          <a:prstGeom prst="rect">
            <a:avLst/>
          </a:prstGeom>
          <a:noFill/>
        </p:spPr>
        <p:txBody>
          <a:bodyPr wrap="square" rtlCol="0">
            <a:spAutoFit/>
          </a:bodyPr>
          <a:lstStyle/>
          <a:p>
            <a:pPr algn="ctr"/>
            <a:r>
              <a:rPr lang="en-US" sz="2800" b="1" i="1" dirty="0" smtClean="0">
                <a:latin typeface="Times New Roman" panose="02020603050405020304" pitchFamily="18" charset="0"/>
                <a:cs typeface="Times New Roman" panose="02020603050405020304" pitchFamily="18" charset="0"/>
              </a:rPr>
              <a:t>   </a:t>
            </a:r>
            <a:r>
              <a:rPr lang="x-none" sz="2800" b="1" i="1" dirty="0" smtClean="0">
                <a:latin typeface="Times New Roman" panose="02020603050405020304" pitchFamily="18" charset="0"/>
                <a:cs typeface="Times New Roman" panose="02020603050405020304" pitchFamily="18" charset="0"/>
              </a:rPr>
              <a:t>Trong </a:t>
            </a:r>
            <a:r>
              <a:rPr lang="x-none" sz="2800" b="1" i="1" dirty="0">
                <a:latin typeface="Times New Roman" panose="02020603050405020304" pitchFamily="18" charset="0"/>
                <a:cs typeface="Times New Roman" panose="02020603050405020304" pitchFamily="18" charset="0"/>
              </a:rPr>
              <a:t>truyện “Em bé thông minh” tại sao em bé lại được vua ban thưởng?</a:t>
            </a:r>
          </a:p>
        </p:txBody>
      </p:sp>
      <p:sp>
        <p:nvSpPr>
          <p:cNvPr id="6" name="TextBox 5">
            <a:extLst>
              <a:ext uri="{FF2B5EF4-FFF2-40B4-BE49-F238E27FC236}">
                <a16:creationId xmlns:a16="http://schemas.microsoft.com/office/drawing/2014/main" id="{14A6236F-0178-AA4E-9F6B-17ACF5B16F6F}"/>
              </a:ext>
            </a:extLst>
          </p:cNvPr>
          <p:cNvSpPr txBox="1"/>
          <p:nvPr/>
        </p:nvSpPr>
        <p:spPr>
          <a:xfrm>
            <a:off x="224275" y="1544352"/>
            <a:ext cx="8604766" cy="523220"/>
          </a:xfrm>
          <a:prstGeom prst="rect">
            <a:avLst/>
          </a:prstGeom>
          <a:noFill/>
        </p:spPr>
        <p:txBody>
          <a:bodyPr wrap="square" rtlCol="0">
            <a:spAutoFit/>
          </a:bodyPr>
          <a:lstStyle/>
          <a:p>
            <a:pPr algn="just"/>
            <a:r>
              <a:rPr lang="en-US" sz="2800" dirty="0" smtClean="0">
                <a:latin typeface="Times New Roman" panose="02020603050405020304" pitchFamily="18" charset="0"/>
                <a:cs typeface="Times New Roman" panose="02020603050405020304" pitchFamily="18" charset="0"/>
              </a:rPr>
              <a:t>A. </a:t>
            </a:r>
            <a:r>
              <a:rPr lang="x-none" sz="2800" dirty="0" smtClean="0">
                <a:latin typeface="Times New Roman" panose="02020603050405020304" pitchFamily="18" charset="0"/>
                <a:cs typeface="Times New Roman" panose="02020603050405020304" pitchFamily="18" charset="0"/>
              </a:rPr>
              <a:t>Nhờ sự giúp đỡ của viên quan</a:t>
            </a:r>
            <a:endParaRPr lang="x-none" sz="28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6479637-9AB6-7348-80EC-FA3FD57D224A}"/>
              </a:ext>
            </a:extLst>
          </p:cNvPr>
          <p:cNvSpPr txBox="1"/>
          <p:nvPr/>
        </p:nvSpPr>
        <p:spPr>
          <a:xfrm>
            <a:off x="224275" y="2215041"/>
            <a:ext cx="8514081" cy="523220"/>
          </a:xfrm>
          <a:prstGeom prst="rect">
            <a:avLst/>
          </a:prstGeom>
          <a:noFill/>
        </p:spPr>
        <p:txBody>
          <a:bodyPr wrap="square" rtlCol="0">
            <a:spAutoFit/>
          </a:bodyPr>
          <a:lstStyle/>
          <a:p>
            <a:pPr algn="just"/>
            <a:r>
              <a:rPr lang="x-none" sz="2800" dirty="0">
                <a:latin typeface="Times New Roman" panose="02020603050405020304" pitchFamily="18" charset="0"/>
                <a:cs typeface="Times New Roman" panose="02020603050405020304" pitchFamily="18" charset="0"/>
              </a:rPr>
              <a:t>B. Nhờ sự giúp đỡ của sứ giả</a:t>
            </a:r>
          </a:p>
        </p:txBody>
      </p:sp>
      <p:sp>
        <p:nvSpPr>
          <p:cNvPr id="9" name="TextBox 8">
            <a:extLst>
              <a:ext uri="{FF2B5EF4-FFF2-40B4-BE49-F238E27FC236}">
                <a16:creationId xmlns:a16="http://schemas.microsoft.com/office/drawing/2014/main" id="{5CAF0F65-3B64-7440-AFC7-33118FACE955}"/>
              </a:ext>
            </a:extLst>
          </p:cNvPr>
          <p:cNvSpPr txBox="1"/>
          <p:nvPr/>
        </p:nvSpPr>
        <p:spPr>
          <a:xfrm>
            <a:off x="224275" y="2862005"/>
            <a:ext cx="8514081" cy="523220"/>
          </a:xfrm>
          <a:prstGeom prst="rect">
            <a:avLst/>
          </a:prstGeom>
          <a:noFill/>
        </p:spPr>
        <p:txBody>
          <a:bodyPr wrap="square" rtlCol="0">
            <a:spAutoFit/>
          </a:bodyPr>
          <a:lstStyle/>
          <a:p>
            <a:pPr algn="just"/>
            <a:r>
              <a:rPr lang="x-none" sz="2800" dirty="0">
                <a:latin typeface="Times New Roman" panose="02020603050405020304" pitchFamily="18" charset="0"/>
                <a:cs typeface="Times New Roman" panose="02020603050405020304" pitchFamily="18" charset="0"/>
              </a:rPr>
              <a:t>C. Nhờ sự yêu mến của công chúa</a:t>
            </a:r>
          </a:p>
        </p:txBody>
      </p:sp>
      <p:sp>
        <p:nvSpPr>
          <p:cNvPr id="10" name="TextBox 9">
            <a:extLst>
              <a:ext uri="{FF2B5EF4-FFF2-40B4-BE49-F238E27FC236}">
                <a16:creationId xmlns:a16="http://schemas.microsoft.com/office/drawing/2014/main" id="{0B5ABF7D-91AE-CA42-85DD-6119FD95CDB5}"/>
              </a:ext>
            </a:extLst>
          </p:cNvPr>
          <p:cNvSpPr txBox="1"/>
          <p:nvPr/>
        </p:nvSpPr>
        <p:spPr>
          <a:xfrm>
            <a:off x="224274" y="3508969"/>
            <a:ext cx="8514081" cy="954107"/>
          </a:xfrm>
          <a:prstGeom prst="rect">
            <a:avLst/>
          </a:prstGeom>
          <a:noFill/>
        </p:spPr>
        <p:txBody>
          <a:bodyPr wrap="square" rtlCol="0">
            <a:spAutoFit/>
          </a:bodyPr>
          <a:lstStyle/>
          <a:p>
            <a:pPr algn="just"/>
            <a:r>
              <a:rPr lang="x-none" sz="2800" dirty="0">
                <a:latin typeface="Times New Roman" panose="02020603050405020304" pitchFamily="18" charset="0"/>
                <a:cs typeface="Times New Roman" panose="02020603050405020304" pitchFamily="18" charset="0"/>
              </a:rPr>
              <a:t>D. Nhờ sự thông minh, hiểu biết và kinh nghiệm của bản thân.</a:t>
            </a:r>
          </a:p>
        </p:txBody>
      </p:sp>
      <p:sp>
        <p:nvSpPr>
          <p:cNvPr id="4" name="Rectangle 3"/>
          <p:cNvSpPr/>
          <p:nvPr/>
        </p:nvSpPr>
        <p:spPr>
          <a:xfrm>
            <a:off x="224274" y="102955"/>
            <a:ext cx="2716353" cy="5412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rgbClr val="FF0000"/>
                </a:solidFill>
                <a:latin typeface="Times  New Roman"/>
              </a:rPr>
              <a:t>I. </a:t>
            </a:r>
            <a:r>
              <a:rPr lang="en-US" sz="2400" dirty="0" err="1" smtClean="0">
                <a:solidFill>
                  <a:srgbClr val="FF0000"/>
                </a:solidFill>
                <a:latin typeface="Times  New Roman"/>
              </a:rPr>
              <a:t>Ôn</a:t>
            </a:r>
            <a:r>
              <a:rPr lang="en-US" sz="2400" dirty="0" smtClean="0">
                <a:solidFill>
                  <a:srgbClr val="FF0000"/>
                </a:solidFill>
                <a:latin typeface="Times  New Roman"/>
              </a:rPr>
              <a:t> </a:t>
            </a:r>
            <a:r>
              <a:rPr lang="en-US" sz="2400" dirty="0" err="1" smtClean="0">
                <a:solidFill>
                  <a:srgbClr val="FF0000"/>
                </a:solidFill>
                <a:latin typeface="Times  New Roman"/>
              </a:rPr>
              <a:t>lại</a:t>
            </a:r>
            <a:r>
              <a:rPr lang="en-US" sz="2400" dirty="0" smtClean="0">
                <a:solidFill>
                  <a:srgbClr val="FF0000"/>
                </a:solidFill>
                <a:latin typeface="Times  New Roman"/>
              </a:rPr>
              <a:t> </a:t>
            </a:r>
            <a:r>
              <a:rPr lang="en-US" sz="2400" dirty="0" err="1" smtClean="0">
                <a:solidFill>
                  <a:srgbClr val="FF0000"/>
                </a:solidFill>
                <a:latin typeface="Times  New Roman"/>
              </a:rPr>
              <a:t>kiến</a:t>
            </a:r>
            <a:r>
              <a:rPr lang="en-US" sz="2400" dirty="0" smtClean="0">
                <a:solidFill>
                  <a:srgbClr val="FF0000"/>
                </a:solidFill>
                <a:latin typeface="Times  New Roman"/>
              </a:rPr>
              <a:t> </a:t>
            </a:r>
            <a:r>
              <a:rPr lang="en-US" sz="2400" dirty="0" err="1" smtClean="0">
                <a:solidFill>
                  <a:srgbClr val="FF0000"/>
                </a:solidFill>
                <a:latin typeface="Times  New Roman"/>
              </a:rPr>
              <a:t>thức</a:t>
            </a:r>
            <a:r>
              <a:rPr lang="en-US" sz="2400" dirty="0" smtClean="0">
                <a:solidFill>
                  <a:srgbClr val="FF0000"/>
                </a:solidFill>
                <a:latin typeface="Times  New Roman"/>
              </a:rPr>
              <a:t>.</a:t>
            </a:r>
            <a:endParaRPr lang="en-US" sz="2400" dirty="0">
              <a:solidFill>
                <a:srgbClr val="FF0000"/>
              </a:solidFill>
              <a:latin typeface="Times  New Roman"/>
            </a:endParaRPr>
          </a:p>
        </p:txBody>
      </p:sp>
    </p:spTree>
    <p:extLst>
      <p:ext uri="{BB962C8B-B14F-4D97-AF65-F5344CB8AC3E}">
        <p14:creationId xmlns:p14="http://schemas.microsoft.com/office/powerpoint/2010/main" val="380279463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0"/>
                                        </p:tgtEl>
                                        <p:attrNameLst>
                                          <p:attrName>fillcolor</p:attrName>
                                        </p:attrNameLst>
                                      </p:cBhvr>
                                      <p:to>
                                        <a:schemeClr val="accent2"/>
                                      </p:to>
                                    </p:animClr>
                                    <p:set>
                                      <p:cBhvr>
                                        <p:cTn id="7" dur="2000" fill="hold"/>
                                        <p:tgtEl>
                                          <p:spTgt spid="10"/>
                                        </p:tgtEl>
                                        <p:attrNameLst>
                                          <p:attrName>fill.type</p:attrName>
                                        </p:attrNameLst>
                                      </p:cBhvr>
                                      <p:to>
                                        <p:strVal val="solid"/>
                                      </p:to>
                                    </p:set>
                                    <p:set>
                                      <p:cBhvr>
                                        <p:cTn id="8" dur="2000" fill="hold"/>
                                        <p:tgtEl>
                                          <p:spTgt spid="1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D3C5C2F-82BB-AF45-A2CC-E1DE52B3B251}"/>
              </a:ext>
            </a:extLst>
          </p:cNvPr>
          <p:cNvSpPr txBox="1"/>
          <p:nvPr/>
        </p:nvSpPr>
        <p:spPr>
          <a:xfrm>
            <a:off x="422787" y="481781"/>
            <a:ext cx="5938684" cy="3785652"/>
          </a:xfrm>
          <a:prstGeom prst="rect">
            <a:avLst/>
          </a:prstGeom>
          <a:noFill/>
        </p:spPr>
        <p:txBody>
          <a:bodyPr wrap="square" rtlCol="0">
            <a:spAutoFit/>
          </a:bodyPr>
          <a:lstStyle/>
          <a:p>
            <a:pPr algn="just" defTabSz="342900"/>
            <a:r>
              <a:rPr lang="en-US" sz="2400" dirty="0" smtClean="0">
                <a:solidFill>
                  <a:prstClr val="black"/>
                </a:solidFill>
                <a:latin typeface="Times New Roman" panose="02020603050405020304" pitchFamily="18" charset="0"/>
                <a:cs typeface="Times New Roman" panose="02020603050405020304" pitchFamily="18" charset="0"/>
              </a:rPr>
              <a:t>   </a:t>
            </a:r>
            <a:r>
              <a:rPr lang="vi-VN" sz="2400" dirty="0" smtClean="0">
                <a:solidFill>
                  <a:prstClr val="black"/>
                </a:solidFill>
                <a:latin typeface="Times New Roman" panose="02020603050405020304" pitchFamily="18" charset="0"/>
                <a:cs typeface="Times New Roman" panose="02020603050405020304" pitchFamily="18" charset="0"/>
              </a:rPr>
              <a:t>Em </a:t>
            </a:r>
            <a:r>
              <a:rPr lang="vi-VN" sz="2400" dirty="0">
                <a:solidFill>
                  <a:prstClr val="black"/>
                </a:solidFill>
                <a:latin typeface="Times New Roman" panose="02020603050405020304" pitchFamily="18" charset="0"/>
                <a:cs typeface="Times New Roman" panose="02020603050405020304" pitchFamily="18" charset="0"/>
              </a:rPr>
              <a:t>thích nhất truyện cổ tích </a:t>
            </a:r>
            <a:r>
              <a:rPr lang="en-US" sz="2400" dirty="0" smtClean="0">
                <a:solidFill>
                  <a:prstClr val="black"/>
                </a:solidFill>
                <a:latin typeface="Times New Roman" panose="02020603050405020304" pitchFamily="18" charset="0"/>
                <a:cs typeface="Times New Roman" panose="02020603050405020304" pitchFamily="18" charset="0"/>
              </a:rPr>
              <a:t>“</a:t>
            </a:r>
            <a:r>
              <a:rPr lang="vi-VN" sz="2400" dirty="0" smtClean="0">
                <a:solidFill>
                  <a:prstClr val="black"/>
                </a:solidFill>
                <a:latin typeface="Times New Roman" panose="02020603050405020304" pitchFamily="18" charset="0"/>
                <a:cs typeface="Times New Roman" panose="02020603050405020304" pitchFamily="18" charset="0"/>
              </a:rPr>
              <a:t>Em </a:t>
            </a:r>
            <a:r>
              <a:rPr lang="vi-VN" sz="2400" dirty="0">
                <a:solidFill>
                  <a:prstClr val="black"/>
                </a:solidFill>
                <a:latin typeface="Times New Roman" panose="02020603050405020304" pitchFamily="18" charset="0"/>
                <a:cs typeface="Times New Roman" panose="02020603050405020304" pitchFamily="18" charset="0"/>
              </a:rPr>
              <a:t>bé thông </a:t>
            </a:r>
            <a:r>
              <a:rPr lang="vi-VN" sz="2400" dirty="0" smtClean="0">
                <a:solidFill>
                  <a:prstClr val="black"/>
                </a:solidFill>
                <a:latin typeface="Times New Roman" panose="02020603050405020304" pitchFamily="18" charset="0"/>
                <a:cs typeface="Times New Roman" panose="02020603050405020304" pitchFamily="18" charset="0"/>
              </a:rPr>
              <a:t>minh</a:t>
            </a:r>
            <a:r>
              <a:rPr lang="en-US" sz="2400" dirty="0" smtClean="0">
                <a:solidFill>
                  <a:prstClr val="black"/>
                </a:solidFill>
                <a:latin typeface="Times New Roman" panose="02020603050405020304" pitchFamily="18" charset="0"/>
                <a:cs typeface="Times New Roman" panose="02020603050405020304" pitchFamily="18" charset="0"/>
              </a:rPr>
              <a:t>”</a:t>
            </a:r>
            <a:r>
              <a:rPr lang="vi-VN" sz="2400" dirty="0" smtClean="0">
                <a:solidFill>
                  <a:prstClr val="black"/>
                </a:solidFill>
                <a:latin typeface="Times New Roman" panose="02020603050405020304" pitchFamily="18" charset="0"/>
                <a:cs typeface="Times New Roman" panose="02020603050405020304" pitchFamily="18" charset="0"/>
              </a:rPr>
              <a:t>, </a:t>
            </a:r>
            <a:r>
              <a:rPr lang="vi-VN" sz="2400" dirty="0">
                <a:solidFill>
                  <a:prstClr val="black"/>
                </a:solidFill>
                <a:latin typeface="Times New Roman" panose="02020603050405020304" pitchFamily="18" charset="0"/>
                <a:cs typeface="Times New Roman" panose="02020603050405020304" pitchFamily="18" charset="0"/>
              </a:rPr>
              <a:t>vì truyện có các thử thách đặt ra với nhân vật rất hấp dẫn và thú vị, qua đó nhân vật bộc lộ được trí thông minh, cách xử lí tình huống rất khéo léo và bất ngờ, mang lại tiếng cười cho người đọc. Truyện còn cho em bài học sâu sắc trong việc học tập, tích lũy vốn tri thức trong cuộc sống hàng ngày...Đặc biệt trong thời kỳ hội nhập quốc tế, việc tự học, tự tìm hiểu thực tế là vô cùng quan trọng....</a:t>
            </a:r>
            <a:endParaRPr lang="en-US" sz="2400" dirty="0">
              <a:solidFill>
                <a:prstClr val="black"/>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D87ECABA-BCEA-7C4B-808B-84E594BDCC08}"/>
              </a:ext>
            </a:extLst>
          </p:cNvPr>
          <p:cNvPicPr>
            <a:picLocks noChangeAspect="1"/>
          </p:cNvPicPr>
          <p:nvPr/>
        </p:nvPicPr>
        <p:blipFill>
          <a:blip r:embed="rId2"/>
          <a:stretch>
            <a:fillRect/>
          </a:stretch>
        </p:blipFill>
        <p:spPr>
          <a:xfrm>
            <a:off x="6542223" y="1545827"/>
            <a:ext cx="2404551" cy="2238905"/>
          </a:xfrm>
          <a:prstGeom prst="rect">
            <a:avLst/>
          </a:prstGeom>
        </p:spPr>
      </p:pic>
      <p:pic>
        <p:nvPicPr>
          <p:cNvPr id="5" name="Picture 4"/>
          <p:cNvPicPr>
            <a:picLocks noChangeAspect="1"/>
          </p:cNvPicPr>
          <p:nvPr/>
        </p:nvPicPr>
        <p:blipFill>
          <a:blip r:embed="rId3"/>
          <a:stretch>
            <a:fillRect/>
          </a:stretch>
        </p:blipFill>
        <p:spPr>
          <a:xfrm>
            <a:off x="6361471" y="-235320"/>
            <a:ext cx="731521" cy="831368"/>
          </a:xfrm>
          <a:prstGeom prst="rect">
            <a:avLst/>
          </a:prstGeom>
        </p:spPr>
      </p:pic>
    </p:spTree>
    <p:extLst>
      <p:ext uri="{BB962C8B-B14F-4D97-AF65-F5344CB8AC3E}">
        <p14:creationId xmlns:p14="http://schemas.microsoft.com/office/powerpoint/2010/main" val="24784941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Picture 20" descr="22858PICdbgea5Gz679dY_PIC2018.png">
            <a:extLst>
              <a:ext uri="{FF2B5EF4-FFF2-40B4-BE49-F238E27FC236}">
                <a16:creationId xmlns:a16="http://schemas.microsoft.com/office/drawing/2014/main" id="{D77DD5B4-3F6B-2443-B7D7-3C62D001BD50}"/>
              </a:ext>
            </a:extLst>
          </p:cNvPr>
          <p:cNvPicPr>
            <a:picLocks noChangeAspect="1"/>
          </p:cNvPicPr>
          <p:nvPr/>
        </p:nvPicPr>
        <p:blipFill>
          <a:blip r:embed="rId3" cstate="print"/>
          <a:stretch>
            <a:fillRect/>
          </a:stretch>
        </p:blipFill>
        <p:spPr>
          <a:xfrm>
            <a:off x="5458204" y="1944688"/>
            <a:ext cx="3200400" cy="3200400"/>
          </a:xfrm>
          <a:prstGeom prst="rect">
            <a:avLst/>
          </a:prstGeom>
        </p:spPr>
      </p:pic>
      <p:pic>
        <p:nvPicPr>
          <p:cNvPr id="5" name="Picture 4">
            <a:extLst>
              <a:ext uri="{FF2B5EF4-FFF2-40B4-BE49-F238E27FC236}">
                <a16:creationId xmlns:a16="http://schemas.microsoft.com/office/drawing/2014/main" id="{44D7EE2A-6369-1E4D-98F4-A2358281D912}"/>
              </a:ext>
            </a:extLst>
          </p:cNvPr>
          <p:cNvPicPr>
            <a:picLocks noChangeAspect="1"/>
          </p:cNvPicPr>
          <p:nvPr/>
        </p:nvPicPr>
        <p:blipFill rotWithShape="1">
          <a:blip r:embed="rId4">
            <a:extLst>
              <a:ext uri="{28A0092B-C50C-407E-A947-70E740481C1C}">
                <a14:useLocalDpi xmlns:a14="http://schemas.microsoft.com/office/drawing/2010/main" val="0"/>
              </a:ext>
            </a:extLst>
          </a:blip>
          <a:srcRect l="49651" t="2280" r="3639" b="61383"/>
          <a:stretch/>
        </p:blipFill>
        <p:spPr>
          <a:xfrm>
            <a:off x="168813" y="0"/>
            <a:ext cx="6274191" cy="6525196"/>
          </a:xfrm>
          <a:prstGeom prst="rect">
            <a:avLst/>
          </a:prstGeom>
        </p:spPr>
      </p:pic>
      <p:sp>
        <p:nvSpPr>
          <p:cNvPr id="23" name="TextBox 22">
            <a:extLst>
              <a:ext uri="{FF2B5EF4-FFF2-40B4-BE49-F238E27FC236}">
                <a16:creationId xmlns:a16="http://schemas.microsoft.com/office/drawing/2014/main" id="{4A86F937-BB6F-A84F-BDDE-A5D70D110780}"/>
              </a:ext>
            </a:extLst>
          </p:cNvPr>
          <p:cNvSpPr txBox="1"/>
          <p:nvPr/>
        </p:nvSpPr>
        <p:spPr>
          <a:xfrm rot="21441025">
            <a:off x="1459527" y="1393013"/>
            <a:ext cx="3692761" cy="2677656"/>
          </a:xfrm>
          <a:prstGeom prst="rect">
            <a:avLst/>
          </a:prstGeom>
          <a:noFill/>
        </p:spPr>
        <p:txBody>
          <a:bodyPr wrap="square" rtlCol="0">
            <a:spAutoFit/>
          </a:bodyPr>
          <a:lstStyle/>
          <a:p>
            <a:pPr algn="ctr"/>
            <a:r>
              <a:rPr lang="en-US" sz="2800" i="1" dirty="0" err="1" smtClean="0">
                <a:solidFill>
                  <a:srgbClr val="FF0000"/>
                </a:solidFill>
                <a:latin typeface="Times New Roman" panose="02020603050405020304" pitchFamily="18" charset="0"/>
                <a:cs typeface="Times New Roman" panose="02020603050405020304" pitchFamily="18" charset="0"/>
              </a:rPr>
              <a:t>Câu</a:t>
            </a:r>
            <a:r>
              <a:rPr lang="en-US" sz="2800" i="1" dirty="0" smtClean="0">
                <a:solidFill>
                  <a:srgbClr val="FF0000"/>
                </a:solidFill>
                <a:latin typeface="Times New Roman" panose="02020603050405020304" pitchFamily="18" charset="0"/>
                <a:cs typeface="Times New Roman" panose="02020603050405020304" pitchFamily="18" charset="0"/>
              </a:rPr>
              <a:t> 3</a:t>
            </a:r>
            <a:r>
              <a:rPr lang="en-US" sz="2800" i="1" dirty="0" smtClean="0">
                <a:latin typeface="Times New Roman" panose="02020603050405020304" pitchFamily="18" charset="0"/>
                <a:cs typeface="Times New Roman" panose="02020603050405020304" pitchFamily="18" charset="0"/>
              </a:rPr>
              <a:t>:</a:t>
            </a:r>
            <a:r>
              <a:rPr lang="x-none" sz="2800" i="1" dirty="0" smtClean="0">
                <a:latin typeface="Times New Roman" panose="02020603050405020304" pitchFamily="18" charset="0"/>
                <a:cs typeface="Times New Roman" panose="02020603050405020304" pitchFamily="18" charset="0"/>
              </a:rPr>
              <a:t>Theo </a:t>
            </a:r>
            <a:r>
              <a:rPr lang="x-none" sz="2800" i="1" dirty="0">
                <a:latin typeface="Times New Roman" panose="02020603050405020304" pitchFamily="18" charset="0"/>
                <a:cs typeface="Times New Roman" panose="02020603050405020304" pitchFamily="18" charset="0"/>
              </a:rPr>
              <a:t>em, để có thể kể lại truyện cổ tích một cách sinh động, hấp dẫn (bằng hình thức viết và nói) thì cần phải chú ý những điều gì?</a:t>
            </a:r>
          </a:p>
        </p:txBody>
      </p:sp>
    </p:spTree>
    <p:extLst>
      <p:ext uri="{BB962C8B-B14F-4D97-AF65-F5344CB8AC3E}">
        <p14:creationId xmlns:p14="http://schemas.microsoft.com/office/powerpoint/2010/main" val="344281139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Group 3"/>
          <p:cNvGrpSpPr/>
          <p:nvPr/>
        </p:nvGrpSpPr>
        <p:grpSpPr>
          <a:xfrm>
            <a:off x="4144957" y="704186"/>
            <a:ext cx="1734618" cy="3133306"/>
            <a:chOff x="4665731" y="1530069"/>
            <a:chExt cx="2860538" cy="5166121"/>
          </a:xfrm>
        </p:grpSpPr>
        <p:sp>
          <p:nvSpPr>
            <p:cNvPr id="6" name="Freeform 5"/>
            <p:cNvSpPr>
              <a:spLocks/>
            </p:cNvSpPr>
            <p:nvPr/>
          </p:nvSpPr>
          <p:spPr bwMode="auto">
            <a:xfrm>
              <a:off x="4766273" y="3343781"/>
              <a:ext cx="1694440" cy="1760483"/>
            </a:xfrm>
            <a:custGeom>
              <a:avLst/>
              <a:gdLst>
                <a:gd name="T0" fmla="*/ 727 w 727"/>
                <a:gd name="T1" fmla="*/ 559 h 755"/>
                <a:gd name="T2" fmla="*/ 553 w 727"/>
                <a:gd name="T3" fmla="*/ 525 h 755"/>
                <a:gd name="T4" fmla="*/ 326 w 727"/>
                <a:gd name="T5" fmla="*/ 313 h 755"/>
                <a:gd name="T6" fmla="*/ 403 w 727"/>
                <a:gd name="T7" fmla="*/ 310 h 755"/>
                <a:gd name="T8" fmla="*/ 413 w 727"/>
                <a:gd name="T9" fmla="*/ 274 h 755"/>
                <a:gd name="T10" fmla="*/ 245 w 727"/>
                <a:gd name="T11" fmla="*/ 26 h 755"/>
                <a:gd name="T12" fmla="*/ 203 w 727"/>
                <a:gd name="T13" fmla="*/ 26 h 755"/>
                <a:gd name="T14" fmla="*/ 15 w 727"/>
                <a:gd name="T15" fmla="*/ 280 h 755"/>
                <a:gd name="T16" fmla="*/ 24 w 727"/>
                <a:gd name="T17" fmla="*/ 310 h 755"/>
                <a:gd name="T18" fmla="*/ 114 w 727"/>
                <a:gd name="T19" fmla="*/ 315 h 755"/>
                <a:gd name="T20" fmla="*/ 567 w 727"/>
                <a:gd name="T21" fmla="*/ 747 h 755"/>
                <a:gd name="T22" fmla="*/ 727 w 727"/>
                <a:gd name="T23" fmla="*/ 559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7" h="755">
                  <a:moveTo>
                    <a:pt x="727" y="559"/>
                  </a:moveTo>
                  <a:cubicBezTo>
                    <a:pt x="715" y="515"/>
                    <a:pt x="651" y="517"/>
                    <a:pt x="553" y="525"/>
                  </a:cubicBezTo>
                  <a:cubicBezTo>
                    <a:pt x="479" y="533"/>
                    <a:pt x="309" y="547"/>
                    <a:pt x="326" y="313"/>
                  </a:cubicBezTo>
                  <a:cubicBezTo>
                    <a:pt x="403" y="310"/>
                    <a:pt x="403" y="310"/>
                    <a:pt x="403" y="310"/>
                  </a:cubicBezTo>
                  <a:cubicBezTo>
                    <a:pt x="429" y="310"/>
                    <a:pt x="428" y="295"/>
                    <a:pt x="413" y="274"/>
                  </a:cubicBezTo>
                  <a:cubicBezTo>
                    <a:pt x="413" y="274"/>
                    <a:pt x="297" y="101"/>
                    <a:pt x="245" y="26"/>
                  </a:cubicBezTo>
                  <a:cubicBezTo>
                    <a:pt x="231" y="6"/>
                    <a:pt x="220" y="0"/>
                    <a:pt x="203" y="26"/>
                  </a:cubicBezTo>
                  <a:cubicBezTo>
                    <a:pt x="144" y="97"/>
                    <a:pt x="55" y="225"/>
                    <a:pt x="15" y="280"/>
                  </a:cubicBezTo>
                  <a:cubicBezTo>
                    <a:pt x="12" y="284"/>
                    <a:pt x="0" y="307"/>
                    <a:pt x="24" y="310"/>
                  </a:cubicBezTo>
                  <a:cubicBezTo>
                    <a:pt x="52" y="313"/>
                    <a:pt x="114" y="315"/>
                    <a:pt x="114" y="315"/>
                  </a:cubicBezTo>
                  <a:cubicBezTo>
                    <a:pt x="93" y="749"/>
                    <a:pt x="350" y="749"/>
                    <a:pt x="567" y="747"/>
                  </a:cubicBezTo>
                  <a:cubicBezTo>
                    <a:pt x="606" y="755"/>
                    <a:pt x="723" y="704"/>
                    <a:pt x="727" y="559"/>
                  </a:cubicBezTo>
                  <a:close/>
                </a:path>
              </a:pathLst>
            </a:custGeom>
            <a:solidFill>
              <a:schemeClr val="accent3"/>
            </a:solidFill>
            <a:ln>
              <a:noFill/>
            </a:ln>
          </p:spPr>
          <p:txBody>
            <a:bodyPr vert="horz" wrap="square" lIns="96413" tIns="48208" rIns="96413" bIns="48208" numCol="1" anchor="t" anchorCtr="0" compatLnSpc="1">
              <a:prstTxWarp prst="textNoShape">
                <a:avLst/>
              </a:prstTxWarp>
            </a:bodyPr>
            <a:lstStyle/>
            <a:p>
              <a:pPr marL="0" marR="0" lvl="0" indent="0" algn="just" defTabSz="457200" rtl="0" eaLnBrk="1" fontAlgn="auto" latinLnBrk="0" hangingPunct="1">
                <a:lnSpc>
                  <a:spcPct val="120000"/>
                </a:lnSpc>
                <a:spcBef>
                  <a:spcPts val="0"/>
                </a:spcBef>
                <a:spcAft>
                  <a:spcPts val="0"/>
                </a:spcAft>
                <a:buClrTx/>
                <a:buSzTx/>
                <a:buFontTx/>
                <a:buNone/>
                <a:tabLst/>
                <a:defRPr/>
              </a:pPr>
              <a:endPar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 name="Freeform 6"/>
            <p:cNvSpPr>
              <a:spLocks/>
            </p:cNvSpPr>
            <p:nvPr/>
          </p:nvSpPr>
          <p:spPr bwMode="auto">
            <a:xfrm>
              <a:off x="5831829" y="2495082"/>
              <a:ext cx="1694440" cy="1762454"/>
            </a:xfrm>
            <a:custGeom>
              <a:avLst/>
              <a:gdLst>
                <a:gd name="T0" fmla="*/ 0 w 727"/>
                <a:gd name="T1" fmla="*/ 559 h 756"/>
                <a:gd name="T2" fmla="*/ 173 w 727"/>
                <a:gd name="T3" fmla="*/ 526 h 756"/>
                <a:gd name="T4" fmla="*/ 401 w 727"/>
                <a:gd name="T5" fmla="*/ 314 h 756"/>
                <a:gd name="T6" fmla="*/ 324 w 727"/>
                <a:gd name="T7" fmla="*/ 311 h 756"/>
                <a:gd name="T8" fmla="*/ 314 w 727"/>
                <a:gd name="T9" fmla="*/ 275 h 756"/>
                <a:gd name="T10" fmla="*/ 482 w 727"/>
                <a:gd name="T11" fmla="*/ 27 h 756"/>
                <a:gd name="T12" fmla="*/ 524 w 727"/>
                <a:gd name="T13" fmla="*/ 27 h 756"/>
                <a:gd name="T14" fmla="*/ 712 w 727"/>
                <a:gd name="T15" fmla="*/ 280 h 756"/>
                <a:gd name="T16" fmla="*/ 703 w 727"/>
                <a:gd name="T17" fmla="*/ 311 h 756"/>
                <a:gd name="T18" fmla="*/ 613 w 727"/>
                <a:gd name="T19" fmla="*/ 316 h 756"/>
                <a:gd name="T20" fmla="*/ 160 w 727"/>
                <a:gd name="T21" fmla="*/ 748 h 756"/>
                <a:gd name="T22" fmla="*/ 0 w 727"/>
                <a:gd name="T23" fmla="*/ 559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7" h="756">
                  <a:moveTo>
                    <a:pt x="0" y="559"/>
                  </a:moveTo>
                  <a:cubicBezTo>
                    <a:pt x="11" y="516"/>
                    <a:pt x="76" y="518"/>
                    <a:pt x="173" y="526"/>
                  </a:cubicBezTo>
                  <a:cubicBezTo>
                    <a:pt x="248" y="534"/>
                    <a:pt x="418" y="548"/>
                    <a:pt x="401" y="314"/>
                  </a:cubicBezTo>
                  <a:cubicBezTo>
                    <a:pt x="324" y="311"/>
                    <a:pt x="324" y="311"/>
                    <a:pt x="324" y="311"/>
                  </a:cubicBezTo>
                  <a:cubicBezTo>
                    <a:pt x="297" y="311"/>
                    <a:pt x="298" y="296"/>
                    <a:pt x="314" y="275"/>
                  </a:cubicBezTo>
                  <a:cubicBezTo>
                    <a:pt x="314" y="275"/>
                    <a:pt x="429" y="102"/>
                    <a:pt x="482" y="27"/>
                  </a:cubicBezTo>
                  <a:cubicBezTo>
                    <a:pt x="496" y="7"/>
                    <a:pt x="507" y="0"/>
                    <a:pt x="524" y="27"/>
                  </a:cubicBezTo>
                  <a:cubicBezTo>
                    <a:pt x="583" y="98"/>
                    <a:pt x="672" y="225"/>
                    <a:pt x="712" y="280"/>
                  </a:cubicBezTo>
                  <a:cubicBezTo>
                    <a:pt x="714" y="285"/>
                    <a:pt x="727" y="308"/>
                    <a:pt x="703" y="311"/>
                  </a:cubicBezTo>
                  <a:cubicBezTo>
                    <a:pt x="675" y="314"/>
                    <a:pt x="613" y="316"/>
                    <a:pt x="613" y="316"/>
                  </a:cubicBezTo>
                  <a:cubicBezTo>
                    <a:pt x="634" y="750"/>
                    <a:pt x="376" y="750"/>
                    <a:pt x="160" y="748"/>
                  </a:cubicBezTo>
                  <a:cubicBezTo>
                    <a:pt x="121" y="756"/>
                    <a:pt x="4" y="705"/>
                    <a:pt x="0" y="559"/>
                  </a:cubicBezTo>
                  <a:close/>
                </a:path>
              </a:pathLst>
            </a:custGeom>
            <a:solidFill>
              <a:schemeClr val="accent1"/>
            </a:solidFill>
            <a:ln>
              <a:noFill/>
            </a:ln>
          </p:spPr>
          <p:txBody>
            <a:bodyPr vert="horz" wrap="square" lIns="96413" tIns="48208" rIns="96413" bIns="48208" numCol="1" anchor="t" anchorCtr="0" compatLnSpc="1">
              <a:prstTxWarp prst="textNoShape">
                <a:avLst/>
              </a:prstTxWarp>
            </a:bodyPr>
            <a:lstStyle/>
            <a:p>
              <a:pPr marL="0" marR="0" lvl="0" indent="0" algn="just" defTabSz="457200" rtl="0" eaLnBrk="1" fontAlgn="auto" latinLnBrk="0" hangingPunct="1">
                <a:lnSpc>
                  <a:spcPct val="120000"/>
                </a:lnSpc>
                <a:spcBef>
                  <a:spcPts val="0"/>
                </a:spcBef>
                <a:spcAft>
                  <a:spcPts val="0"/>
                </a:spcAft>
                <a:buClrTx/>
                <a:buSzTx/>
                <a:buFontTx/>
                <a:buNone/>
                <a:tabLst/>
                <a:defRPr/>
              </a:pPr>
              <a:endPar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8" name="Freeform 7"/>
            <p:cNvSpPr>
              <a:spLocks/>
            </p:cNvSpPr>
            <p:nvPr/>
          </p:nvSpPr>
          <p:spPr bwMode="auto">
            <a:xfrm>
              <a:off x="4665731" y="1530069"/>
              <a:ext cx="1695426" cy="1762454"/>
            </a:xfrm>
            <a:custGeom>
              <a:avLst/>
              <a:gdLst>
                <a:gd name="T0" fmla="*/ 727 w 727"/>
                <a:gd name="T1" fmla="*/ 559 h 756"/>
                <a:gd name="T2" fmla="*/ 554 w 727"/>
                <a:gd name="T3" fmla="*/ 526 h 756"/>
                <a:gd name="T4" fmla="*/ 326 w 727"/>
                <a:gd name="T5" fmla="*/ 314 h 756"/>
                <a:gd name="T6" fmla="*/ 403 w 727"/>
                <a:gd name="T7" fmla="*/ 311 h 756"/>
                <a:gd name="T8" fmla="*/ 413 w 727"/>
                <a:gd name="T9" fmla="*/ 275 h 756"/>
                <a:gd name="T10" fmla="*/ 245 w 727"/>
                <a:gd name="T11" fmla="*/ 27 h 756"/>
                <a:gd name="T12" fmla="*/ 203 w 727"/>
                <a:gd name="T13" fmla="*/ 27 h 756"/>
                <a:gd name="T14" fmla="*/ 15 w 727"/>
                <a:gd name="T15" fmla="*/ 280 h 756"/>
                <a:gd name="T16" fmla="*/ 24 w 727"/>
                <a:gd name="T17" fmla="*/ 311 h 756"/>
                <a:gd name="T18" fmla="*/ 114 w 727"/>
                <a:gd name="T19" fmla="*/ 316 h 756"/>
                <a:gd name="T20" fmla="*/ 567 w 727"/>
                <a:gd name="T21" fmla="*/ 748 h 756"/>
                <a:gd name="T22" fmla="*/ 727 w 727"/>
                <a:gd name="T23" fmla="*/ 559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7" h="756">
                  <a:moveTo>
                    <a:pt x="727" y="559"/>
                  </a:moveTo>
                  <a:cubicBezTo>
                    <a:pt x="716" y="516"/>
                    <a:pt x="651" y="518"/>
                    <a:pt x="554" y="526"/>
                  </a:cubicBezTo>
                  <a:cubicBezTo>
                    <a:pt x="479" y="534"/>
                    <a:pt x="309" y="548"/>
                    <a:pt x="326" y="314"/>
                  </a:cubicBezTo>
                  <a:cubicBezTo>
                    <a:pt x="403" y="311"/>
                    <a:pt x="403" y="311"/>
                    <a:pt x="403" y="311"/>
                  </a:cubicBezTo>
                  <a:cubicBezTo>
                    <a:pt x="430" y="311"/>
                    <a:pt x="429" y="296"/>
                    <a:pt x="413" y="275"/>
                  </a:cubicBezTo>
                  <a:cubicBezTo>
                    <a:pt x="413" y="275"/>
                    <a:pt x="298" y="102"/>
                    <a:pt x="245" y="27"/>
                  </a:cubicBezTo>
                  <a:cubicBezTo>
                    <a:pt x="231" y="7"/>
                    <a:pt x="220" y="0"/>
                    <a:pt x="203" y="27"/>
                  </a:cubicBezTo>
                  <a:cubicBezTo>
                    <a:pt x="144" y="98"/>
                    <a:pt x="55" y="226"/>
                    <a:pt x="15" y="280"/>
                  </a:cubicBezTo>
                  <a:cubicBezTo>
                    <a:pt x="13" y="285"/>
                    <a:pt x="0" y="308"/>
                    <a:pt x="24" y="311"/>
                  </a:cubicBezTo>
                  <a:cubicBezTo>
                    <a:pt x="52" y="314"/>
                    <a:pt x="114" y="316"/>
                    <a:pt x="114" y="316"/>
                  </a:cubicBezTo>
                  <a:cubicBezTo>
                    <a:pt x="93" y="750"/>
                    <a:pt x="351" y="750"/>
                    <a:pt x="567" y="748"/>
                  </a:cubicBezTo>
                  <a:cubicBezTo>
                    <a:pt x="606" y="756"/>
                    <a:pt x="723" y="705"/>
                    <a:pt x="727" y="559"/>
                  </a:cubicBezTo>
                  <a:close/>
                </a:path>
              </a:pathLst>
            </a:custGeom>
            <a:solidFill>
              <a:schemeClr val="accent2"/>
            </a:solidFill>
            <a:ln>
              <a:noFill/>
            </a:ln>
          </p:spPr>
          <p:txBody>
            <a:bodyPr vert="horz" wrap="square" lIns="96413" tIns="48208" rIns="96413" bIns="48208" numCol="1" anchor="t" anchorCtr="0" compatLnSpc="1">
              <a:prstTxWarp prst="textNoShape">
                <a:avLst/>
              </a:prstTxWarp>
            </a:bodyPr>
            <a:lstStyle/>
            <a:p>
              <a:pPr marL="0" marR="0" lvl="0" indent="0" algn="just" defTabSz="457200" rtl="0" eaLnBrk="1" fontAlgn="auto" latinLnBrk="0" hangingPunct="1">
                <a:lnSpc>
                  <a:spcPct val="120000"/>
                </a:lnSpc>
                <a:spcBef>
                  <a:spcPts val="0"/>
                </a:spcBef>
                <a:spcAft>
                  <a:spcPts val="0"/>
                </a:spcAft>
                <a:buClrTx/>
                <a:buSzTx/>
                <a:buFontTx/>
                <a:buNone/>
                <a:tabLst/>
                <a:defRPr/>
              </a:pPr>
              <a:endPar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9" name="Freeform 8"/>
            <p:cNvSpPr>
              <a:spLocks/>
            </p:cNvSpPr>
            <p:nvPr/>
          </p:nvSpPr>
          <p:spPr bwMode="auto">
            <a:xfrm>
              <a:off x="5927443" y="1632584"/>
              <a:ext cx="104486" cy="4464293"/>
            </a:xfrm>
            <a:custGeom>
              <a:avLst/>
              <a:gdLst>
                <a:gd name="T0" fmla="*/ 94 w 106"/>
                <a:gd name="T1" fmla="*/ 4529 h 4529"/>
                <a:gd name="T2" fmla="*/ 0 w 106"/>
                <a:gd name="T3" fmla="*/ 4484 h 4529"/>
                <a:gd name="T4" fmla="*/ 12 w 106"/>
                <a:gd name="T5" fmla="*/ 0 h 4529"/>
                <a:gd name="T6" fmla="*/ 106 w 106"/>
                <a:gd name="T7" fmla="*/ 0 h 4529"/>
                <a:gd name="T8" fmla="*/ 94 w 106"/>
                <a:gd name="T9" fmla="*/ 4529 h 4529"/>
              </a:gdLst>
              <a:ahLst/>
              <a:cxnLst>
                <a:cxn ang="0">
                  <a:pos x="T0" y="T1"/>
                </a:cxn>
                <a:cxn ang="0">
                  <a:pos x="T2" y="T3"/>
                </a:cxn>
                <a:cxn ang="0">
                  <a:pos x="T4" y="T5"/>
                </a:cxn>
                <a:cxn ang="0">
                  <a:pos x="T6" y="T7"/>
                </a:cxn>
                <a:cxn ang="0">
                  <a:pos x="T8" y="T9"/>
                </a:cxn>
              </a:cxnLst>
              <a:rect l="0" t="0" r="r" b="b"/>
              <a:pathLst>
                <a:path w="106" h="4529">
                  <a:moveTo>
                    <a:pt x="94" y="4529"/>
                  </a:moveTo>
                  <a:lnTo>
                    <a:pt x="0" y="4484"/>
                  </a:lnTo>
                  <a:lnTo>
                    <a:pt x="12" y="0"/>
                  </a:lnTo>
                  <a:lnTo>
                    <a:pt x="106" y="0"/>
                  </a:lnTo>
                  <a:lnTo>
                    <a:pt x="94" y="4529"/>
                  </a:ln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13" tIns="48208" rIns="96413" bIns="48208" numCol="1" anchor="t" anchorCtr="0" compatLnSpc="1">
              <a:prstTxWarp prst="textNoShape">
                <a:avLst/>
              </a:prstTxWarp>
            </a:bodyPr>
            <a:lstStyle/>
            <a:p>
              <a:pPr marL="0" marR="0" lvl="0" indent="0" algn="just" defTabSz="457200" rtl="0" eaLnBrk="1" fontAlgn="auto" latinLnBrk="0" hangingPunct="1">
                <a:lnSpc>
                  <a:spcPct val="120000"/>
                </a:lnSpc>
                <a:spcBef>
                  <a:spcPts val="0"/>
                </a:spcBef>
                <a:spcAft>
                  <a:spcPts val="0"/>
                </a:spcAft>
                <a:buClrTx/>
                <a:buSzTx/>
                <a:buFontTx/>
                <a:buNone/>
                <a:tabLst/>
                <a:defRPr/>
              </a:pPr>
              <a:endPar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 name="Freeform 9"/>
            <p:cNvSpPr>
              <a:spLocks/>
            </p:cNvSpPr>
            <p:nvPr/>
          </p:nvSpPr>
          <p:spPr bwMode="auto">
            <a:xfrm>
              <a:off x="6181757" y="1632584"/>
              <a:ext cx="102514" cy="4467250"/>
            </a:xfrm>
            <a:custGeom>
              <a:avLst/>
              <a:gdLst>
                <a:gd name="T0" fmla="*/ 87 w 104"/>
                <a:gd name="T1" fmla="*/ 4498 h 4532"/>
                <a:gd name="T2" fmla="*/ 0 w 104"/>
                <a:gd name="T3" fmla="*/ 4532 h 4532"/>
                <a:gd name="T4" fmla="*/ 11 w 104"/>
                <a:gd name="T5" fmla="*/ 0 h 4532"/>
                <a:gd name="T6" fmla="*/ 104 w 104"/>
                <a:gd name="T7" fmla="*/ 3 h 4532"/>
                <a:gd name="T8" fmla="*/ 87 w 104"/>
                <a:gd name="T9" fmla="*/ 4498 h 4532"/>
              </a:gdLst>
              <a:ahLst/>
              <a:cxnLst>
                <a:cxn ang="0">
                  <a:pos x="T0" y="T1"/>
                </a:cxn>
                <a:cxn ang="0">
                  <a:pos x="T2" y="T3"/>
                </a:cxn>
                <a:cxn ang="0">
                  <a:pos x="T4" y="T5"/>
                </a:cxn>
                <a:cxn ang="0">
                  <a:pos x="T6" y="T7"/>
                </a:cxn>
                <a:cxn ang="0">
                  <a:pos x="T8" y="T9"/>
                </a:cxn>
              </a:cxnLst>
              <a:rect l="0" t="0" r="r" b="b"/>
              <a:pathLst>
                <a:path w="104" h="4532">
                  <a:moveTo>
                    <a:pt x="87" y="4498"/>
                  </a:moveTo>
                  <a:lnTo>
                    <a:pt x="0" y="4532"/>
                  </a:lnTo>
                  <a:lnTo>
                    <a:pt x="11" y="0"/>
                  </a:lnTo>
                  <a:lnTo>
                    <a:pt x="104" y="3"/>
                  </a:lnTo>
                  <a:lnTo>
                    <a:pt x="87" y="4498"/>
                  </a:ln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13" tIns="48208" rIns="96413" bIns="48208" numCol="1" anchor="t" anchorCtr="0" compatLnSpc="1">
              <a:prstTxWarp prst="textNoShape">
                <a:avLst/>
              </a:prstTxWarp>
            </a:bodyPr>
            <a:lstStyle/>
            <a:p>
              <a:pPr marL="0" marR="0" lvl="0" indent="0" algn="just" defTabSz="457200" rtl="0" eaLnBrk="1" fontAlgn="auto" latinLnBrk="0" hangingPunct="1">
                <a:lnSpc>
                  <a:spcPct val="120000"/>
                </a:lnSpc>
                <a:spcBef>
                  <a:spcPts val="0"/>
                </a:spcBef>
                <a:spcAft>
                  <a:spcPts val="0"/>
                </a:spcAft>
                <a:buClrTx/>
                <a:buSzTx/>
                <a:buFontTx/>
                <a:buNone/>
                <a:tabLst/>
                <a:defRPr/>
              </a:pPr>
              <a:endPar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1" name="Freeform 10"/>
            <p:cNvSpPr>
              <a:spLocks/>
            </p:cNvSpPr>
            <p:nvPr/>
          </p:nvSpPr>
          <p:spPr bwMode="auto">
            <a:xfrm>
              <a:off x="6016157" y="1632584"/>
              <a:ext cx="181371" cy="4467250"/>
            </a:xfrm>
            <a:custGeom>
              <a:avLst/>
              <a:gdLst>
                <a:gd name="T0" fmla="*/ 172 w 184"/>
                <a:gd name="T1" fmla="*/ 4532 h 4532"/>
                <a:gd name="T2" fmla="*/ 0 w 184"/>
                <a:gd name="T3" fmla="*/ 4529 h 4532"/>
                <a:gd name="T4" fmla="*/ 11 w 184"/>
                <a:gd name="T5" fmla="*/ 0 h 4532"/>
                <a:gd name="T6" fmla="*/ 184 w 184"/>
                <a:gd name="T7" fmla="*/ 0 h 4532"/>
                <a:gd name="T8" fmla="*/ 172 w 184"/>
                <a:gd name="T9" fmla="*/ 4532 h 4532"/>
              </a:gdLst>
              <a:ahLst/>
              <a:cxnLst>
                <a:cxn ang="0">
                  <a:pos x="T0" y="T1"/>
                </a:cxn>
                <a:cxn ang="0">
                  <a:pos x="T2" y="T3"/>
                </a:cxn>
                <a:cxn ang="0">
                  <a:pos x="T4" y="T5"/>
                </a:cxn>
                <a:cxn ang="0">
                  <a:pos x="T6" y="T7"/>
                </a:cxn>
                <a:cxn ang="0">
                  <a:pos x="T8" y="T9"/>
                </a:cxn>
              </a:cxnLst>
              <a:rect l="0" t="0" r="r" b="b"/>
              <a:pathLst>
                <a:path w="184" h="4532">
                  <a:moveTo>
                    <a:pt x="172" y="4532"/>
                  </a:moveTo>
                  <a:lnTo>
                    <a:pt x="0" y="4529"/>
                  </a:lnTo>
                  <a:lnTo>
                    <a:pt x="11" y="0"/>
                  </a:lnTo>
                  <a:lnTo>
                    <a:pt x="184" y="0"/>
                  </a:lnTo>
                  <a:lnTo>
                    <a:pt x="172" y="4532"/>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13" tIns="48208" rIns="96413" bIns="48208" numCol="1" anchor="t" anchorCtr="0" compatLnSpc="1">
              <a:prstTxWarp prst="textNoShape">
                <a:avLst/>
              </a:prstTxWarp>
            </a:bodyPr>
            <a:lstStyle/>
            <a:p>
              <a:pPr marL="0" marR="0" lvl="0" indent="0" algn="just" defTabSz="457200" rtl="0" eaLnBrk="1" fontAlgn="auto" latinLnBrk="0" hangingPunct="1">
                <a:lnSpc>
                  <a:spcPct val="120000"/>
                </a:lnSpc>
                <a:spcBef>
                  <a:spcPts val="0"/>
                </a:spcBef>
                <a:spcAft>
                  <a:spcPts val="0"/>
                </a:spcAft>
                <a:buClrTx/>
                <a:buSzTx/>
                <a:buFontTx/>
                <a:buNone/>
                <a:tabLst/>
                <a:defRPr/>
              </a:pPr>
              <a:endPar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2" name="Freeform 11"/>
            <p:cNvSpPr>
              <a:spLocks/>
            </p:cNvSpPr>
            <p:nvPr/>
          </p:nvSpPr>
          <p:spPr bwMode="auto">
            <a:xfrm>
              <a:off x="5927443" y="5975634"/>
              <a:ext cx="344999" cy="720556"/>
            </a:xfrm>
            <a:custGeom>
              <a:avLst/>
              <a:gdLst>
                <a:gd name="T0" fmla="*/ 38 w 148"/>
                <a:gd name="T1" fmla="*/ 52 h 309"/>
                <a:gd name="T2" fmla="*/ 70 w 148"/>
                <a:gd name="T3" fmla="*/ 17 h 309"/>
                <a:gd name="T4" fmla="*/ 107 w 148"/>
                <a:gd name="T5" fmla="*/ 45 h 309"/>
                <a:gd name="T6" fmla="*/ 134 w 148"/>
                <a:gd name="T7" fmla="*/ 18 h 309"/>
                <a:gd name="T8" fmla="*/ 148 w 148"/>
                <a:gd name="T9" fmla="*/ 34 h 309"/>
                <a:gd name="T10" fmla="*/ 78 w 148"/>
                <a:gd name="T11" fmla="*/ 309 h 309"/>
                <a:gd name="T12" fmla="*/ 0 w 148"/>
                <a:gd name="T13" fmla="*/ 33 h 309"/>
                <a:gd name="T14" fmla="*/ 38 w 148"/>
                <a:gd name="T15" fmla="*/ 52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 h="309">
                  <a:moveTo>
                    <a:pt x="38" y="52"/>
                  </a:moveTo>
                  <a:cubicBezTo>
                    <a:pt x="38" y="52"/>
                    <a:pt x="57" y="13"/>
                    <a:pt x="70" y="17"/>
                  </a:cubicBezTo>
                  <a:cubicBezTo>
                    <a:pt x="84" y="21"/>
                    <a:pt x="103" y="15"/>
                    <a:pt x="107" y="45"/>
                  </a:cubicBezTo>
                  <a:cubicBezTo>
                    <a:pt x="111" y="42"/>
                    <a:pt x="122" y="19"/>
                    <a:pt x="134" y="18"/>
                  </a:cubicBezTo>
                  <a:cubicBezTo>
                    <a:pt x="145" y="18"/>
                    <a:pt x="148" y="34"/>
                    <a:pt x="148" y="34"/>
                  </a:cubicBezTo>
                  <a:cubicBezTo>
                    <a:pt x="78" y="309"/>
                    <a:pt x="78" y="309"/>
                    <a:pt x="78" y="309"/>
                  </a:cubicBezTo>
                  <a:cubicBezTo>
                    <a:pt x="0" y="33"/>
                    <a:pt x="0" y="33"/>
                    <a:pt x="0" y="33"/>
                  </a:cubicBezTo>
                  <a:cubicBezTo>
                    <a:pt x="0" y="33"/>
                    <a:pt x="24" y="0"/>
                    <a:pt x="38" y="52"/>
                  </a:cubicBezTo>
                  <a:close/>
                </a:path>
              </a:pathLst>
            </a:custGeom>
            <a:solidFill>
              <a:srgbClr val="F3E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13" tIns="48208" rIns="96413" bIns="48208" numCol="1" anchor="t" anchorCtr="0" compatLnSpc="1">
              <a:prstTxWarp prst="textNoShape">
                <a:avLst/>
              </a:prstTxWarp>
            </a:bodyPr>
            <a:lstStyle/>
            <a:p>
              <a:pPr marL="0" marR="0" lvl="0" indent="0" algn="just" defTabSz="457200" rtl="0" eaLnBrk="1" fontAlgn="auto" latinLnBrk="0" hangingPunct="1">
                <a:lnSpc>
                  <a:spcPct val="120000"/>
                </a:lnSpc>
                <a:spcBef>
                  <a:spcPts val="0"/>
                </a:spcBef>
                <a:spcAft>
                  <a:spcPts val="0"/>
                </a:spcAft>
                <a:buClrTx/>
                <a:buSzTx/>
                <a:buFontTx/>
                <a:buNone/>
                <a:tabLst/>
                <a:defRPr/>
              </a:pPr>
              <a:endPar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3" name="Freeform 12"/>
            <p:cNvSpPr>
              <a:spLocks/>
            </p:cNvSpPr>
            <p:nvPr/>
          </p:nvSpPr>
          <p:spPr bwMode="auto">
            <a:xfrm>
              <a:off x="6043757" y="6409348"/>
              <a:ext cx="126171" cy="286842"/>
            </a:xfrm>
            <a:custGeom>
              <a:avLst/>
              <a:gdLst>
                <a:gd name="T0" fmla="*/ 0 w 54"/>
                <a:gd name="T1" fmla="*/ 23 h 123"/>
                <a:gd name="T2" fmla="*/ 28 w 54"/>
                <a:gd name="T3" fmla="*/ 123 h 123"/>
                <a:gd name="T4" fmla="*/ 54 w 54"/>
                <a:gd name="T5" fmla="*/ 23 h 123"/>
                <a:gd name="T6" fmla="*/ 0 w 54"/>
                <a:gd name="T7" fmla="*/ 23 h 123"/>
              </a:gdLst>
              <a:ahLst/>
              <a:cxnLst>
                <a:cxn ang="0">
                  <a:pos x="T0" y="T1"/>
                </a:cxn>
                <a:cxn ang="0">
                  <a:pos x="T2" y="T3"/>
                </a:cxn>
                <a:cxn ang="0">
                  <a:pos x="T4" y="T5"/>
                </a:cxn>
                <a:cxn ang="0">
                  <a:pos x="T6" y="T7"/>
                </a:cxn>
              </a:cxnLst>
              <a:rect l="0" t="0" r="r" b="b"/>
              <a:pathLst>
                <a:path w="54" h="123">
                  <a:moveTo>
                    <a:pt x="0" y="23"/>
                  </a:moveTo>
                  <a:cubicBezTo>
                    <a:pt x="28" y="123"/>
                    <a:pt x="28" y="123"/>
                    <a:pt x="28" y="123"/>
                  </a:cubicBezTo>
                  <a:cubicBezTo>
                    <a:pt x="54" y="23"/>
                    <a:pt x="54" y="23"/>
                    <a:pt x="54" y="23"/>
                  </a:cubicBezTo>
                  <a:cubicBezTo>
                    <a:pt x="54" y="23"/>
                    <a:pt x="27" y="0"/>
                    <a:pt x="0" y="23"/>
                  </a:cubicBezTo>
                  <a:close/>
                </a:path>
              </a:pathLst>
            </a:custGeom>
            <a:solidFill>
              <a:schemeClr val="tx2"/>
            </a:solidFill>
            <a:ln>
              <a:noFill/>
            </a:ln>
          </p:spPr>
          <p:txBody>
            <a:bodyPr vert="horz" wrap="square" lIns="96413" tIns="48208" rIns="96413" bIns="48208" numCol="1" anchor="t" anchorCtr="0" compatLnSpc="1">
              <a:prstTxWarp prst="textNoShape">
                <a:avLst/>
              </a:prstTxWarp>
            </a:bodyPr>
            <a:lstStyle/>
            <a:p>
              <a:pPr marL="0" marR="0" lvl="0" indent="0" algn="just" defTabSz="457200" rtl="0" eaLnBrk="1" fontAlgn="auto" latinLnBrk="0" hangingPunct="1">
                <a:lnSpc>
                  <a:spcPct val="120000"/>
                </a:lnSpc>
                <a:spcBef>
                  <a:spcPts val="0"/>
                </a:spcBef>
                <a:spcAft>
                  <a:spcPts val="0"/>
                </a:spcAft>
                <a:buClrTx/>
                <a:buSzTx/>
                <a:buFontTx/>
                <a:buNone/>
                <a:tabLst/>
                <a:defRPr/>
              </a:pPr>
              <a:endPar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4" name="Rectangle 13"/>
            <p:cNvSpPr>
              <a:spLocks noChangeArrowheads="1"/>
            </p:cNvSpPr>
            <p:nvPr/>
          </p:nvSpPr>
          <p:spPr bwMode="auto">
            <a:xfrm>
              <a:off x="5939271" y="1632584"/>
              <a:ext cx="348942" cy="314442"/>
            </a:xfrm>
            <a:prstGeom prst="rect">
              <a:avLst/>
            </a:prstGeom>
            <a:solidFill>
              <a:schemeClr val="tx2"/>
            </a:solidFill>
            <a:ln>
              <a:noFill/>
            </a:ln>
          </p:spPr>
          <p:txBody>
            <a:bodyPr vert="horz" wrap="square" lIns="96413" tIns="48208" rIns="96413" bIns="48208" numCol="1" anchor="t" anchorCtr="0" compatLnSpc="1">
              <a:prstTxWarp prst="textNoShape">
                <a:avLst/>
              </a:prstTxWarp>
            </a:bodyPr>
            <a:lstStyle/>
            <a:p>
              <a:pPr marL="0" marR="0" lvl="0" indent="0" algn="just" defTabSz="457200" rtl="0" eaLnBrk="1" fontAlgn="auto" latinLnBrk="0" hangingPunct="1">
                <a:lnSpc>
                  <a:spcPct val="120000"/>
                </a:lnSpc>
                <a:spcBef>
                  <a:spcPts val="0"/>
                </a:spcBef>
                <a:spcAft>
                  <a:spcPts val="0"/>
                </a:spcAft>
                <a:buClrTx/>
                <a:buSzTx/>
                <a:buFontTx/>
                <a:buNone/>
                <a:tabLst/>
                <a:defRPr/>
              </a:pPr>
              <a:endPar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5" name="Freeform 14"/>
            <p:cNvSpPr>
              <a:spLocks/>
            </p:cNvSpPr>
            <p:nvPr/>
          </p:nvSpPr>
          <p:spPr bwMode="auto">
            <a:xfrm>
              <a:off x="5927443" y="2833182"/>
              <a:ext cx="437656" cy="3266652"/>
            </a:xfrm>
            <a:custGeom>
              <a:avLst/>
              <a:gdLst>
                <a:gd name="T0" fmla="*/ 38 w 188"/>
                <a:gd name="T1" fmla="*/ 1401 h 1401"/>
                <a:gd name="T2" fmla="*/ 40 w 188"/>
                <a:gd name="T3" fmla="*/ 246 h 1401"/>
                <a:gd name="T4" fmla="*/ 188 w 188"/>
                <a:gd name="T5" fmla="*/ 187 h 1401"/>
                <a:gd name="T6" fmla="*/ 186 w 188"/>
                <a:gd name="T7" fmla="*/ 0 h 1401"/>
                <a:gd name="T8" fmla="*/ 3 w 188"/>
                <a:gd name="T9" fmla="*/ 226 h 1401"/>
                <a:gd name="T10" fmla="*/ 0 w 188"/>
                <a:gd name="T11" fmla="*/ 1381 h 1401"/>
                <a:gd name="T12" fmla="*/ 38 w 188"/>
                <a:gd name="T13" fmla="*/ 1401 h 1401"/>
              </a:gdLst>
              <a:ahLst/>
              <a:cxnLst>
                <a:cxn ang="0">
                  <a:pos x="T0" y="T1"/>
                </a:cxn>
                <a:cxn ang="0">
                  <a:pos x="T2" y="T3"/>
                </a:cxn>
                <a:cxn ang="0">
                  <a:pos x="T4" y="T5"/>
                </a:cxn>
                <a:cxn ang="0">
                  <a:pos x="T6" y="T7"/>
                </a:cxn>
                <a:cxn ang="0">
                  <a:pos x="T8" y="T9"/>
                </a:cxn>
                <a:cxn ang="0">
                  <a:pos x="T10" y="T11"/>
                </a:cxn>
                <a:cxn ang="0">
                  <a:pos x="T12" y="T13"/>
                </a:cxn>
              </a:cxnLst>
              <a:rect l="0" t="0" r="r" b="b"/>
              <a:pathLst>
                <a:path w="188" h="1401">
                  <a:moveTo>
                    <a:pt x="38" y="1401"/>
                  </a:moveTo>
                  <a:cubicBezTo>
                    <a:pt x="40" y="246"/>
                    <a:pt x="40" y="246"/>
                    <a:pt x="40" y="246"/>
                  </a:cubicBezTo>
                  <a:cubicBezTo>
                    <a:pt x="131" y="218"/>
                    <a:pt x="182" y="213"/>
                    <a:pt x="188" y="187"/>
                  </a:cubicBezTo>
                  <a:cubicBezTo>
                    <a:pt x="186" y="0"/>
                    <a:pt x="186" y="0"/>
                    <a:pt x="186" y="0"/>
                  </a:cubicBezTo>
                  <a:cubicBezTo>
                    <a:pt x="171" y="93"/>
                    <a:pt x="3" y="184"/>
                    <a:pt x="3" y="226"/>
                  </a:cubicBezTo>
                  <a:cubicBezTo>
                    <a:pt x="0" y="1381"/>
                    <a:pt x="0" y="1381"/>
                    <a:pt x="0" y="1381"/>
                  </a:cubicBezTo>
                  <a:cubicBezTo>
                    <a:pt x="14" y="1364"/>
                    <a:pt x="30" y="1368"/>
                    <a:pt x="38" y="1401"/>
                  </a:cubicBezTo>
                  <a:close/>
                </a:path>
              </a:pathLst>
            </a:custGeom>
            <a:solidFill>
              <a:schemeClr val="accent2"/>
            </a:solidFill>
            <a:ln>
              <a:noFill/>
            </a:ln>
          </p:spPr>
          <p:txBody>
            <a:bodyPr vert="horz" wrap="square" lIns="96413" tIns="48208" rIns="96413" bIns="48208" numCol="1" anchor="t" anchorCtr="0" compatLnSpc="1">
              <a:prstTxWarp prst="textNoShape">
                <a:avLst/>
              </a:prstTxWarp>
            </a:bodyPr>
            <a:lstStyle/>
            <a:p>
              <a:pPr marL="0" marR="0" lvl="0" indent="0" algn="just" defTabSz="457200" rtl="0" eaLnBrk="1" fontAlgn="auto" latinLnBrk="0" hangingPunct="1">
                <a:lnSpc>
                  <a:spcPct val="120000"/>
                </a:lnSpc>
                <a:spcBef>
                  <a:spcPts val="0"/>
                </a:spcBef>
                <a:spcAft>
                  <a:spcPts val="0"/>
                </a:spcAft>
                <a:buClrTx/>
                <a:buSzTx/>
                <a:buFontTx/>
                <a:buNone/>
                <a:tabLst/>
                <a:defRPr/>
              </a:pPr>
              <a:endPar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6" name="Freeform 15"/>
            <p:cNvSpPr>
              <a:spLocks/>
            </p:cNvSpPr>
            <p:nvPr/>
          </p:nvSpPr>
          <p:spPr bwMode="auto">
            <a:xfrm>
              <a:off x="5826900" y="3798195"/>
              <a:ext cx="447513" cy="2294739"/>
            </a:xfrm>
            <a:custGeom>
              <a:avLst/>
              <a:gdLst>
                <a:gd name="T0" fmla="*/ 151 w 192"/>
                <a:gd name="T1" fmla="*/ 984 h 984"/>
                <a:gd name="T2" fmla="*/ 154 w 192"/>
                <a:gd name="T3" fmla="*/ 256 h 984"/>
                <a:gd name="T4" fmla="*/ 0 w 192"/>
                <a:gd name="T5" fmla="*/ 195 h 984"/>
                <a:gd name="T6" fmla="*/ 2 w 192"/>
                <a:gd name="T7" fmla="*/ 0 h 984"/>
                <a:gd name="T8" fmla="*/ 192 w 192"/>
                <a:gd name="T9" fmla="*/ 235 h 984"/>
                <a:gd name="T10" fmla="*/ 191 w 192"/>
                <a:gd name="T11" fmla="*/ 968 h 984"/>
                <a:gd name="T12" fmla="*/ 151 w 192"/>
                <a:gd name="T13" fmla="*/ 984 h 984"/>
              </a:gdLst>
              <a:ahLst/>
              <a:cxnLst>
                <a:cxn ang="0">
                  <a:pos x="T0" y="T1"/>
                </a:cxn>
                <a:cxn ang="0">
                  <a:pos x="T2" y="T3"/>
                </a:cxn>
                <a:cxn ang="0">
                  <a:pos x="T4" y="T5"/>
                </a:cxn>
                <a:cxn ang="0">
                  <a:pos x="T6" y="T7"/>
                </a:cxn>
                <a:cxn ang="0">
                  <a:pos x="T8" y="T9"/>
                </a:cxn>
                <a:cxn ang="0">
                  <a:pos x="T10" y="T11"/>
                </a:cxn>
                <a:cxn ang="0">
                  <a:pos x="T12" y="T13"/>
                </a:cxn>
              </a:cxnLst>
              <a:rect l="0" t="0" r="r" b="b"/>
              <a:pathLst>
                <a:path w="192" h="984">
                  <a:moveTo>
                    <a:pt x="151" y="984"/>
                  </a:moveTo>
                  <a:cubicBezTo>
                    <a:pt x="154" y="256"/>
                    <a:pt x="154" y="256"/>
                    <a:pt x="154" y="256"/>
                  </a:cubicBezTo>
                  <a:cubicBezTo>
                    <a:pt x="59" y="227"/>
                    <a:pt x="6" y="221"/>
                    <a:pt x="0" y="195"/>
                  </a:cubicBezTo>
                  <a:cubicBezTo>
                    <a:pt x="2" y="0"/>
                    <a:pt x="2" y="0"/>
                    <a:pt x="2" y="0"/>
                  </a:cubicBezTo>
                  <a:cubicBezTo>
                    <a:pt x="18" y="97"/>
                    <a:pt x="192" y="192"/>
                    <a:pt x="192" y="235"/>
                  </a:cubicBezTo>
                  <a:cubicBezTo>
                    <a:pt x="191" y="968"/>
                    <a:pt x="191" y="968"/>
                    <a:pt x="191" y="968"/>
                  </a:cubicBezTo>
                  <a:cubicBezTo>
                    <a:pt x="186" y="945"/>
                    <a:pt x="164" y="947"/>
                    <a:pt x="151" y="984"/>
                  </a:cubicBezTo>
                  <a:close/>
                </a:path>
              </a:pathLst>
            </a:custGeom>
            <a:solidFill>
              <a:schemeClr val="accent1"/>
            </a:solidFill>
            <a:ln>
              <a:noFill/>
            </a:ln>
          </p:spPr>
          <p:txBody>
            <a:bodyPr vert="horz" wrap="square" lIns="96413" tIns="48208" rIns="96413" bIns="48208" numCol="1" anchor="t" anchorCtr="0" compatLnSpc="1">
              <a:prstTxWarp prst="textNoShape">
                <a:avLst/>
              </a:prstTxWarp>
            </a:bodyPr>
            <a:lstStyle/>
            <a:p>
              <a:pPr marL="0" marR="0" lvl="0" indent="0" algn="just" defTabSz="457200" rtl="0" eaLnBrk="1" fontAlgn="auto" latinLnBrk="0" hangingPunct="1">
                <a:lnSpc>
                  <a:spcPct val="120000"/>
                </a:lnSpc>
                <a:spcBef>
                  <a:spcPts val="0"/>
                </a:spcBef>
                <a:spcAft>
                  <a:spcPts val="0"/>
                </a:spcAft>
                <a:buClrTx/>
                <a:buSzTx/>
                <a:buFontTx/>
                <a:buNone/>
                <a:tabLst/>
                <a:defRPr/>
              </a:pPr>
              <a:endPar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7" name="Freeform 16"/>
            <p:cNvSpPr>
              <a:spLocks/>
            </p:cNvSpPr>
            <p:nvPr/>
          </p:nvSpPr>
          <p:spPr bwMode="auto">
            <a:xfrm>
              <a:off x="6013200" y="4646893"/>
              <a:ext cx="452442" cy="1449983"/>
            </a:xfrm>
            <a:custGeom>
              <a:avLst/>
              <a:gdLst>
                <a:gd name="T0" fmla="*/ 71 w 194"/>
                <a:gd name="T1" fmla="*/ 620 h 622"/>
                <a:gd name="T2" fmla="*/ 74 w 194"/>
                <a:gd name="T3" fmla="*/ 246 h 622"/>
                <a:gd name="T4" fmla="*/ 194 w 194"/>
                <a:gd name="T5" fmla="*/ 194 h 622"/>
                <a:gd name="T6" fmla="*/ 192 w 194"/>
                <a:gd name="T7" fmla="*/ 0 h 622"/>
                <a:gd name="T8" fmla="*/ 0 w 194"/>
                <a:gd name="T9" fmla="*/ 234 h 622"/>
                <a:gd name="T10" fmla="*/ 1 w 194"/>
                <a:gd name="T11" fmla="*/ 622 h 622"/>
                <a:gd name="T12" fmla="*/ 71 w 194"/>
                <a:gd name="T13" fmla="*/ 620 h 622"/>
              </a:gdLst>
              <a:ahLst/>
              <a:cxnLst>
                <a:cxn ang="0">
                  <a:pos x="T0" y="T1"/>
                </a:cxn>
                <a:cxn ang="0">
                  <a:pos x="T2" y="T3"/>
                </a:cxn>
                <a:cxn ang="0">
                  <a:pos x="T4" y="T5"/>
                </a:cxn>
                <a:cxn ang="0">
                  <a:pos x="T6" y="T7"/>
                </a:cxn>
                <a:cxn ang="0">
                  <a:pos x="T8" y="T9"/>
                </a:cxn>
                <a:cxn ang="0">
                  <a:pos x="T10" y="T11"/>
                </a:cxn>
                <a:cxn ang="0">
                  <a:pos x="T12" y="T13"/>
                </a:cxn>
              </a:cxnLst>
              <a:rect l="0" t="0" r="r" b="b"/>
              <a:pathLst>
                <a:path w="194" h="622">
                  <a:moveTo>
                    <a:pt x="71" y="620"/>
                  </a:moveTo>
                  <a:cubicBezTo>
                    <a:pt x="74" y="246"/>
                    <a:pt x="74" y="246"/>
                    <a:pt x="74" y="246"/>
                  </a:cubicBezTo>
                  <a:cubicBezTo>
                    <a:pt x="169" y="217"/>
                    <a:pt x="188" y="221"/>
                    <a:pt x="194" y="194"/>
                  </a:cubicBezTo>
                  <a:cubicBezTo>
                    <a:pt x="192" y="0"/>
                    <a:pt x="192" y="0"/>
                    <a:pt x="192" y="0"/>
                  </a:cubicBezTo>
                  <a:cubicBezTo>
                    <a:pt x="176" y="96"/>
                    <a:pt x="0" y="191"/>
                    <a:pt x="0" y="234"/>
                  </a:cubicBezTo>
                  <a:cubicBezTo>
                    <a:pt x="1" y="622"/>
                    <a:pt x="1" y="622"/>
                    <a:pt x="1" y="622"/>
                  </a:cubicBezTo>
                  <a:cubicBezTo>
                    <a:pt x="21" y="582"/>
                    <a:pt x="59" y="583"/>
                    <a:pt x="71" y="620"/>
                  </a:cubicBezTo>
                  <a:close/>
                </a:path>
              </a:pathLst>
            </a:custGeom>
            <a:solidFill>
              <a:schemeClr val="accent3"/>
            </a:solidFill>
            <a:ln>
              <a:noFill/>
            </a:ln>
          </p:spPr>
          <p:txBody>
            <a:bodyPr vert="horz" wrap="square" lIns="96413" tIns="48208" rIns="96413" bIns="48208" numCol="1" anchor="t" anchorCtr="0" compatLnSpc="1">
              <a:prstTxWarp prst="textNoShape">
                <a:avLst/>
              </a:prstTxWarp>
            </a:bodyPr>
            <a:lstStyle/>
            <a:p>
              <a:pPr marL="0" marR="0" lvl="0" indent="0" algn="just" defTabSz="457200" rtl="0" eaLnBrk="1" fontAlgn="auto" latinLnBrk="0" hangingPunct="1">
                <a:lnSpc>
                  <a:spcPct val="120000"/>
                </a:lnSpc>
                <a:spcBef>
                  <a:spcPts val="0"/>
                </a:spcBef>
                <a:spcAft>
                  <a:spcPts val="0"/>
                </a:spcAft>
                <a:buClrTx/>
                <a:buSzTx/>
                <a:buFontTx/>
                <a:buNone/>
                <a:tabLst/>
                <a:defRPr/>
              </a:pPr>
              <a:endPar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7" name="Freeform 56"/>
            <p:cNvSpPr>
              <a:spLocks/>
            </p:cNvSpPr>
            <p:nvPr/>
          </p:nvSpPr>
          <p:spPr bwMode="auto">
            <a:xfrm>
              <a:off x="6071357" y="2754325"/>
              <a:ext cx="91671" cy="60128"/>
            </a:xfrm>
            <a:custGeom>
              <a:avLst/>
              <a:gdLst>
                <a:gd name="T0" fmla="*/ 10 w 39"/>
                <a:gd name="T1" fmla="*/ 6 h 26"/>
                <a:gd name="T2" fmla="*/ 3 w 39"/>
                <a:gd name="T3" fmla="*/ 14 h 26"/>
                <a:gd name="T4" fmla="*/ 9 w 39"/>
                <a:gd name="T5" fmla="*/ 21 h 26"/>
                <a:gd name="T6" fmla="*/ 27 w 39"/>
                <a:gd name="T7" fmla="*/ 0 h 26"/>
                <a:gd name="T8" fmla="*/ 39 w 39"/>
                <a:gd name="T9" fmla="*/ 13 h 26"/>
                <a:gd name="T10" fmla="*/ 29 w 39"/>
                <a:gd name="T11" fmla="*/ 26 h 26"/>
                <a:gd name="T12" fmla="*/ 27 w 39"/>
                <a:gd name="T13" fmla="*/ 23 h 26"/>
                <a:gd name="T14" fmla="*/ 35 w 39"/>
                <a:gd name="T15" fmla="*/ 13 h 26"/>
                <a:gd name="T16" fmla="*/ 28 w 39"/>
                <a:gd name="T17" fmla="*/ 4 h 26"/>
                <a:gd name="T18" fmla="*/ 10 w 39"/>
                <a:gd name="T19" fmla="*/ 26 h 26"/>
                <a:gd name="T20" fmla="*/ 0 w 39"/>
                <a:gd name="T21" fmla="*/ 14 h 26"/>
                <a:gd name="T22" fmla="*/ 9 w 39"/>
                <a:gd name="T23" fmla="*/ 2 h 26"/>
                <a:gd name="T24" fmla="*/ 10 w 39"/>
                <a:gd name="T25"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26">
                  <a:moveTo>
                    <a:pt x="10" y="6"/>
                  </a:moveTo>
                  <a:cubicBezTo>
                    <a:pt x="6" y="7"/>
                    <a:pt x="3" y="10"/>
                    <a:pt x="3" y="14"/>
                  </a:cubicBezTo>
                  <a:cubicBezTo>
                    <a:pt x="3" y="19"/>
                    <a:pt x="5" y="21"/>
                    <a:pt x="9" y="21"/>
                  </a:cubicBezTo>
                  <a:cubicBezTo>
                    <a:pt x="17" y="22"/>
                    <a:pt x="15" y="0"/>
                    <a:pt x="27" y="0"/>
                  </a:cubicBezTo>
                  <a:cubicBezTo>
                    <a:pt x="33" y="0"/>
                    <a:pt x="39" y="3"/>
                    <a:pt x="39" y="13"/>
                  </a:cubicBezTo>
                  <a:cubicBezTo>
                    <a:pt x="39" y="21"/>
                    <a:pt x="33" y="24"/>
                    <a:pt x="29" y="26"/>
                  </a:cubicBezTo>
                  <a:cubicBezTo>
                    <a:pt x="27" y="23"/>
                    <a:pt x="27" y="23"/>
                    <a:pt x="27" y="23"/>
                  </a:cubicBezTo>
                  <a:cubicBezTo>
                    <a:pt x="31" y="21"/>
                    <a:pt x="35" y="18"/>
                    <a:pt x="35" y="13"/>
                  </a:cubicBezTo>
                  <a:cubicBezTo>
                    <a:pt x="35" y="7"/>
                    <a:pt x="32" y="4"/>
                    <a:pt x="28" y="4"/>
                  </a:cubicBezTo>
                  <a:cubicBezTo>
                    <a:pt x="19" y="4"/>
                    <a:pt x="21" y="26"/>
                    <a:pt x="10" y="26"/>
                  </a:cubicBezTo>
                  <a:cubicBezTo>
                    <a:pt x="4" y="26"/>
                    <a:pt x="0" y="21"/>
                    <a:pt x="0" y="14"/>
                  </a:cubicBezTo>
                  <a:cubicBezTo>
                    <a:pt x="0" y="8"/>
                    <a:pt x="3" y="4"/>
                    <a:pt x="9" y="2"/>
                  </a:cubicBezTo>
                  <a:lnTo>
                    <a:pt x="10" y="6"/>
                  </a:lnTo>
                  <a:close/>
                </a:path>
              </a:pathLst>
            </a:custGeom>
            <a:solidFill>
              <a:schemeClr val="tx2"/>
            </a:solidFill>
            <a:ln>
              <a:noFill/>
            </a:ln>
          </p:spPr>
          <p:txBody>
            <a:bodyPr vert="horz" wrap="square" lIns="96413" tIns="48208" rIns="96413" bIns="48208" numCol="1" anchor="t" anchorCtr="0" compatLnSpc="1">
              <a:prstTxWarp prst="textNoShape">
                <a:avLst/>
              </a:prstTxWarp>
            </a:bodyPr>
            <a:lstStyle/>
            <a:p>
              <a:pPr marL="0" marR="0" lvl="0" indent="0" algn="just" defTabSz="457200" rtl="0" eaLnBrk="1" fontAlgn="auto" latinLnBrk="0" hangingPunct="1">
                <a:lnSpc>
                  <a:spcPct val="120000"/>
                </a:lnSpc>
                <a:spcBef>
                  <a:spcPts val="0"/>
                </a:spcBef>
                <a:spcAft>
                  <a:spcPts val="0"/>
                </a:spcAft>
                <a:buClrTx/>
                <a:buSzTx/>
                <a:buFontTx/>
                <a:buNone/>
                <a:tabLst/>
                <a:defRPr/>
              </a:pPr>
              <a:endPar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8" name="Freeform 57"/>
            <p:cNvSpPr>
              <a:spLocks noEditPoints="1"/>
            </p:cNvSpPr>
            <p:nvPr/>
          </p:nvSpPr>
          <p:spPr bwMode="auto">
            <a:xfrm>
              <a:off x="6071357" y="2674482"/>
              <a:ext cx="88714" cy="69986"/>
            </a:xfrm>
            <a:custGeom>
              <a:avLst/>
              <a:gdLst>
                <a:gd name="T0" fmla="*/ 90 w 90"/>
                <a:gd name="T1" fmla="*/ 71 h 71"/>
                <a:gd name="T2" fmla="*/ 0 w 90"/>
                <a:gd name="T3" fmla="*/ 43 h 71"/>
                <a:gd name="T4" fmla="*/ 0 w 90"/>
                <a:gd name="T5" fmla="*/ 29 h 71"/>
                <a:gd name="T6" fmla="*/ 90 w 90"/>
                <a:gd name="T7" fmla="*/ 0 h 71"/>
                <a:gd name="T8" fmla="*/ 90 w 90"/>
                <a:gd name="T9" fmla="*/ 12 h 71"/>
                <a:gd name="T10" fmla="*/ 62 w 90"/>
                <a:gd name="T11" fmla="*/ 19 h 71"/>
                <a:gd name="T12" fmla="*/ 62 w 90"/>
                <a:gd name="T13" fmla="*/ 52 h 71"/>
                <a:gd name="T14" fmla="*/ 90 w 90"/>
                <a:gd name="T15" fmla="*/ 59 h 71"/>
                <a:gd name="T16" fmla="*/ 90 w 90"/>
                <a:gd name="T17" fmla="*/ 71 h 71"/>
                <a:gd name="T18" fmla="*/ 55 w 90"/>
                <a:gd name="T19" fmla="*/ 50 h 71"/>
                <a:gd name="T20" fmla="*/ 55 w 90"/>
                <a:gd name="T21" fmla="*/ 22 h 71"/>
                <a:gd name="T22" fmla="*/ 7 w 90"/>
                <a:gd name="T23" fmla="*/ 36 h 71"/>
                <a:gd name="T24" fmla="*/ 7 w 90"/>
                <a:gd name="T25" fmla="*/ 36 h 71"/>
                <a:gd name="T26" fmla="*/ 55 w 90"/>
                <a:gd name="T27" fmla="*/ 5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71">
                  <a:moveTo>
                    <a:pt x="90" y="71"/>
                  </a:moveTo>
                  <a:lnTo>
                    <a:pt x="0" y="43"/>
                  </a:lnTo>
                  <a:lnTo>
                    <a:pt x="0" y="29"/>
                  </a:lnTo>
                  <a:lnTo>
                    <a:pt x="90" y="0"/>
                  </a:lnTo>
                  <a:lnTo>
                    <a:pt x="90" y="12"/>
                  </a:lnTo>
                  <a:lnTo>
                    <a:pt x="62" y="19"/>
                  </a:lnTo>
                  <a:lnTo>
                    <a:pt x="62" y="52"/>
                  </a:lnTo>
                  <a:lnTo>
                    <a:pt x="90" y="59"/>
                  </a:lnTo>
                  <a:lnTo>
                    <a:pt x="90" y="71"/>
                  </a:lnTo>
                  <a:close/>
                  <a:moveTo>
                    <a:pt x="55" y="50"/>
                  </a:moveTo>
                  <a:lnTo>
                    <a:pt x="55" y="22"/>
                  </a:lnTo>
                  <a:lnTo>
                    <a:pt x="7" y="36"/>
                  </a:lnTo>
                  <a:lnTo>
                    <a:pt x="7" y="36"/>
                  </a:lnTo>
                  <a:lnTo>
                    <a:pt x="55" y="50"/>
                  </a:lnTo>
                  <a:close/>
                </a:path>
              </a:pathLst>
            </a:custGeom>
            <a:solidFill>
              <a:schemeClr val="tx2"/>
            </a:solidFill>
            <a:ln>
              <a:noFill/>
            </a:ln>
          </p:spPr>
          <p:txBody>
            <a:bodyPr vert="horz" wrap="square" lIns="96413" tIns="48208" rIns="96413" bIns="48208" numCol="1" anchor="t" anchorCtr="0" compatLnSpc="1">
              <a:prstTxWarp prst="textNoShape">
                <a:avLst/>
              </a:prstTxWarp>
            </a:bodyPr>
            <a:lstStyle/>
            <a:p>
              <a:pPr marL="0" marR="0" lvl="0" indent="0" algn="just" defTabSz="457200" rtl="0" eaLnBrk="1" fontAlgn="auto" latinLnBrk="0" hangingPunct="1">
                <a:lnSpc>
                  <a:spcPct val="120000"/>
                </a:lnSpc>
                <a:spcBef>
                  <a:spcPts val="0"/>
                </a:spcBef>
                <a:spcAft>
                  <a:spcPts val="0"/>
                </a:spcAft>
                <a:buClrTx/>
                <a:buSzTx/>
                <a:buFontTx/>
                <a:buNone/>
                <a:tabLst/>
                <a:defRPr/>
              </a:pPr>
              <a:endPar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9" name="Freeform 58"/>
            <p:cNvSpPr>
              <a:spLocks/>
            </p:cNvSpPr>
            <p:nvPr/>
          </p:nvSpPr>
          <p:spPr bwMode="auto">
            <a:xfrm>
              <a:off x="6071357" y="2583796"/>
              <a:ext cx="88714" cy="74914"/>
            </a:xfrm>
            <a:custGeom>
              <a:avLst/>
              <a:gdLst>
                <a:gd name="T0" fmla="*/ 90 w 90"/>
                <a:gd name="T1" fmla="*/ 10 h 76"/>
                <a:gd name="T2" fmla="*/ 10 w 90"/>
                <a:gd name="T3" fmla="*/ 10 h 76"/>
                <a:gd name="T4" fmla="*/ 10 w 90"/>
                <a:gd name="T5" fmla="*/ 10 h 76"/>
                <a:gd name="T6" fmla="*/ 90 w 90"/>
                <a:gd name="T7" fmla="*/ 36 h 76"/>
                <a:gd name="T8" fmla="*/ 90 w 90"/>
                <a:gd name="T9" fmla="*/ 43 h 76"/>
                <a:gd name="T10" fmla="*/ 10 w 90"/>
                <a:gd name="T11" fmla="*/ 69 h 76"/>
                <a:gd name="T12" fmla="*/ 10 w 90"/>
                <a:gd name="T13" fmla="*/ 69 h 76"/>
                <a:gd name="T14" fmla="*/ 90 w 90"/>
                <a:gd name="T15" fmla="*/ 69 h 76"/>
                <a:gd name="T16" fmla="*/ 90 w 90"/>
                <a:gd name="T17" fmla="*/ 76 h 76"/>
                <a:gd name="T18" fmla="*/ 0 w 90"/>
                <a:gd name="T19" fmla="*/ 76 h 76"/>
                <a:gd name="T20" fmla="*/ 0 w 90"/>
                <a:gd name="T21" fmla="*/ 62 h 76"/>
                <a:gd name="T22" fmla="*/ 74 w 90"/>
                <a:gd name="T23" fmla="*/ 38 h 76"/>
                <a:gd name="T24" fmla="*/ 74 w 90"/>
                <a:gd name="T25" fmla="*/ 38 h 76"/>
                <a:gd name="T26" fmla="*/ 0 w 90"/>
                <a:gd name="T27" fmla="*/ 17 h 76"/>
                <a:gd name="T28" fmla="*/ 0 w 90"/>
                <a:gd name="T29" fmla="*/ 0 h 76"/>
                <a:gd name="T30" fmla="*/ 90 w 90"/>
                <a:gd name="T31" fmla="*/ 0 h 76"/>
                <a:gd name="T32" fmla="*/ 90 w 90"/>
                <a:gd name="T33" fmla="*/ 1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76">
                  <a:moveTo>
                    <a:pt x="90" y="10"/>
                  </a:moveTo>
                  <a:lnTo>
                    <a:pt x="10" y="10"/>
                  </a:lnTo>
                  <a:lnTo>
                    <a:pt x="10" y="10"/>
                  </a:lnTo>
                  <a:lnTo>
                    <a:pt x="90" y="36"/>
                  </a:lnTo>
                  <a:lnTo>
                    <a:pt x="90" y="43"/>
                  </a:lnTo>
                  <a:lnTo>
                    <a:pt x="10" y="69"/>
                  </a:lnTo>
                  <a:lnTo>
                    <a:pt x="10" y="69"/>
                  </a:lnTo>
                  <a:lnTo>
                    <a:pt x="90" y="69"/>
                  </a:lnTo>
                  <a:lnTo>
                    <a:pt x="90" y="76"/>
                  </a:lnTo>
                  <a:lnTo>
                    <a:pt x="0" y="76"/>
                  </a:lnTo>
                  <a:lnTo>
                    <a:pt x="0" y="62"/>
                  </a:lnTo>
                  <a:lnTo>
                    <a:pt x="74" y="38"/>
                  </a:lnTo>
                  <a:lnTo>
                    <a:pt x="74" y="38"/>
                  </a:lnTo>
                  <a:lnTo>
                    <a:pt x="0" y="17"/>
                  </a:lnTo>
                  <a:lnTo>
                    <a:pt x="0" y="0"/>
                  </a:lnTo>
                  <a:lnTo>
                    <a:pt x="90" y="0"/>
                  </a:lnTo>
                  <a:lnTo>
                    <a:pt x="90" y="10"/>
                  </a:lnTo>
                  <a:close/>
                </a:path>
              </a:pathLst>
            </a:custGeom>
            <a:solidFill>
              <a:schemeClr val="tx2"/>
            </a:solidFill>
            <a:ln>
              <a:noFill/>
            </a:ln>
          </p:spPr>
          <p:txBody>
            <a:bodyPr vert="horz" wrap="square" lIns="96413" tIns="48208" rIns="96413" bIns="48208" numCol="1" anchor="t" anchorCtr="0" compatLnSpc="1">
              <a:prstTxWarp prst="textNoShape">
                <a:avLst/>
              </a:prstTxWarp>
            </a:bodyPr>
            <a:lstStyle/>
            <a:p>
              <a:pPr marL="0" marR="0" lvl="0" indent="0" algn="just" defTabSz="457200" rtl="0" eaLnBrk="1" fontAlgn="auto" latinLnBrk="0" hangingPunct="1">
                <a:lnSpc>
                  <a:spcPct val="120000"/>
                </a:lnSpc>
                <a:spcBef>
                  <a:spcPts val="0"/>
                </a:spcBef>
                <a:spcAft>
                  <a:spcPts val="0"/>
                </a:spcAft>
                <a:buClrTx/>
                <a:buSzTx/>
                <a:buFontTx/>
                <a:buNone/>
                <a:tabLst/>
                <a:defRPr/>
              </a:pPr>
              <a:endPar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0" name="Freeform 59"/>
            <p:cNvSpPr>
              <a:spLocks noEditPoints="1"/>
            </p:cNvSpPr>
            <p:nvPr/>
          </p:nvSpPr>
          <p:spPr bwMode="auto">
            <a:xfrm>
              <a:off x="6071357" y="2501982"/>
              <a:ext cx="88714" cy="56186"/>
            </a:xfrm>
            <a:custGeom>
              <a:avLst/>
              <a:gdLst>
                <a:gd name="T0" fmla="*/ 38 w 38"/>
                <a:gd name="T1" fmla="*/ 24 h 24"/>
                <a:gd name="T2" fmla="*/ 0 w 38"/>
                <a:gd name="T3" fmla="*/ 24 h 24"/>
                <a:gd name="T4" fmla="*/ 0 w 38"/>
                <a:gd name="T5" fmla="*/ 11 h 24"/>
                <a:gd name="T6" fmla="*/ 11 w 38"/>
                <a:gd name="T7" fmla="*/ 0 h 24"/>
                <a:gd name="T8" fmla="*/ 21 w 38"/>
                <a:gd name="T9" fmla="*/ 13 h 24"/>
                <a:gd name="T10" fmla="*/ 21 w 38"/>
                <a:gd name="T11" fmla="*/ 20 h 24"/>
                <a:gd name="T12" fmla="*/ 38 w 38"/>
                <a:gd name="T13" fmla="*/ 20 h 24"/>
                <a:gd name="T14" fmla="*/ 38 w 38"/>
                <a:gd name="T15" fmla="*/ 24 h 24"/>
                <a:gd name="T16" fmla="*/ 18 w 38"/>
                <a:gd name="T17" fmla="*/ 20 h 24"/>
                <a:gd name="T18" fmla="*/ 18 w 38"/>
                <a:gd name="T19" fmla="*/ 13 h 24"/>
                <a:gd name="T20" fmla="*/ 11 w 38"/>
                <a:gd name="T21" fmla="*/ 4 h 24"/>
                <a:gd name="T22" fmla="*/ 4 w 38"/>
                <a:gd name="T23" fmla="*/ 12 h 24"/>
                <a:gd name="T24" fmla="*/ 4 w 38"/>
                <a:gd name="T25" fmla="*/ 20 h 24"/>
                <a:gd name="T26" fmla="*/ 18 w 38"/>
                <a:gd name="T2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4">
                  <a:moveTo>
                    <a:pt x="38" y="24"/>
                  </a:moveTo>
                  <a:cubicBezTo>
                    <a:pt x="0" y="24"/>
                    <a:pt x="0" y="24"/>
                    <a:pt x="0" y="24"/>
                  </a:cubicBezTo>
                  <a:cubicBezTo>
                    <a:pt x="0" y="11"/>
                    <a:pt x="0" y="11"/>
                    <a:pt x="0" y="11"/>
                  </a:cubicBezTo>
                  <a:cubicBezTo>
                    <a:pt x="0" y="3"/>
                    <a:pt x="5" y="0"/>
                    <a:pt x="11" y="0"/>
                  </a:cubicBezTo>
                  <a:cubicBezTo>
                    <a:pt x="17" y="0"/>
                    <a:pt x="21" y="4"/>
                    <a:pt x="21" y="13"/>
                  </a:cubicBezTo>
                  <a:cubicBezTo>
                    <a:pt x="21" y="20"/>
                    <a:pt x="21" y="20"/>
                    <a:pt x="21" y="20"/>
                  </a:cubicBezTo>
                  <a:cubicBezTo>
                    <a:pt x="38" y="20"/>
                    <a:pt x="38" y="20"/>
                    <a:pt x="38" y="20"/>
                  </a:cubicBezTo>
                  <a:lnTo>
                    <a:pt x="38" y="24"/>
                  </a:lnTo>
                  <a:close/>
                  <a:moveTo>
                    <a:pt x="18" y="20"/>
                  </a:moveTo>
                  <a:cubicBezTo>
                    <a:pt x="18" y="13"/>
                    <a:pt x="18" y="13"/>
                    <a:pt x="18" y="13"/>
                  </a:cubicBezTo>
                  <a:cubicBezTo>
                    <a:pt x="18" y="6"/>
                    <a:pt x="15" y="4"/>
                    <a:pt x="11" y="4"/>
                  </a:cubicBezTo>
                  <a:cubicBezTo>
                    <a:pt x="6" y="4"/>
                    <a:pt x="4" y="6"/>
                    <a:pt x="4" y="12"/>
                  </a:cubicBezTo>
                  <a:cubicBezTo>
                    <a:pt x="4" y="20"/>
                    <a:pt x="4" y="20"/>
                    <a:pt x="4" y="20"/>
                  </a:cubicBezTo>
                  <a:lnTo>
                    <a:pt x="18" y="20"/>
                  </a:lnTo>
                  <a:close/>
                </a:path>
              </a:pathLst>
            </a:custGeom>
            <a:solidFill>
              <a:schemeClr val="tx2"/>
            </a:solidFill>
            <a:ln>
              <a:noFill/>
            </a:ln>
          </p:spPr>
          <p:txBody>
            <a:bodyPr vert="horz" wrap="square" lIns="96413" tIns="48208" rIns="96413" bIns="48208" numCol="1" anchor="t" anchorCtr="0" compatLnSpc="1">
              <a:prstTxWarp prst="textNoShape">
                <a:avLst/>
              </a:prstTxWarp>
            </a:bodyPr>
            <a:lstStyle/>
            <a:p>
              <a:pPr marL="0" marR="0" lvl="0" indent="0" algn="just" defTabSz="457200" rtl="0" eaLnBrk="1" fontAlgn="auto" latinLnBrk="0" hangingPunct="1">
                <a:lnSpc>
                  <a:spcPct val="120000"/>
                </a:lnSpc>
                <a:spcBef>
                  <a:spcPts val="0"/>
                </a:spcBef>
                <a:spcAft>
                  <a:spcPts val="0"/>
                </a:spcAft>
                <a:buClrTx/>
                <a:buSzTx/>
                <a:buFontTx/>
                <a:buNone/>
                <a:tabLst/>
                <a:defRPr/>
              </a:pPr>
              <a:endPar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1" name="Freeform 60"/>
            <p:cNvSpPr>
              <a:spLocks/>
            </p:cNvSpPr>
            <p:nvPr/>
          </p:nvSpPr>
          <p:spPr bwMode="auto">
            <a:xfrm>
              <a:off x="6071357" y="2431997"/>
              <a:ext cx="88714" cy="51257"/>
            </a:xfrm>
            <a:custGeom>
              <a:avLst/>
              <a:gdLst>
                <a:gd name="T0" fmla="*/ 90 w 90"/>
                <a:gd name="T1" fmla="*/ 52 h 52"/>
                <a:gd name="T2" fmla="*/ 0 w 90"/>
                <a:gd name="T3" fmla="*/ 52 h 52"/>
                <a:gd name="T4" fmla="*/ 0 w 90"/>
                <a:gd name="T5" fmla="*/ 43 h 52"/>
                <a:gd name="T6" fmla="*/ 81 w 90"/>
                <a:gd name="T7" fmla="*/ 43 h 52"/>
                <a:gd name="T8" fmla="*/ 81 w 90"/>
                <a:gd name="T9" fmla="*/ 0 h 52"/>
                <a:gd name="T10" fmla="*/ 90 w 90"/>
                <a:gd name="T11" fmla="*/ 0 h 52"/>
                <a:gd name="T12" fmla="*/ 90 w 90"/>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90" h="52">
                  <a:moveTo>
                    <a:pt x="90" y="52"/>
                  </a:moveTo>
                  <a:lnTo>
                    <a:pt x="0" y="52"/>
                  </a:lnTo>
                  <a:lnTo>
                    <a:pt x="0" y="43"/>
                  </a:lnTo>
                  <a:lnTo>
                    <a:pt x="81" y="43"/>
                  </a:lnTo>
                  <a:lnTo>
                    <a:pt x="81" y="0"/>
                  </a:lnTo>
                  <a:lnTo>
                    <a:pt x="90" y="0"/>
                  </a:lnTo>
                  <a:lnTo>
                    <a:pt x="90" y="52"/>
                  </a:lnTo>
                  <a:close/>
                </a:path>
              </a:pathLst>
            </a:custGeom>
            <a:solidFill>
              <a:schemeClr val="tx2"/>
            </a:solidFill>
            <a:ln>
              <a:noFill/>
            </a:ln>
          </p:spPr>
          <p:txBody>
            <a:bodyPr vert="horz" wrap="square" lIns="96413" tIns="48208" rIns="96413" bIns="48208" numCol="1" anchor="t" anchorCtr="0" compatLnSpc="1">
              <a:prstTxWarp prst="textNoShape">
                <a:avLst/>
              </a:prstTxWarp>
            </a:bodyPr>
            <a:lstStyle/>
            <a:p>
              <a:pPr marL="0" marR="0" lvl="0" indent="0" algn="just" defTabSz="457200" rtl="0" eaLnBrk="1" fontAlgn="auto" latinLnBrk="0" hangingPunct="1">
                <a:lnSpc>
                  <a:spcPct val="120000"/>
                </a:lnSpc>
                <a:spcBef>
                  <a:spcPts val="0"/>
                </a:spcBef>
                <a:spcAft>
                  <a:spcPts val="0"/>
                </a:spcAft>
                <a:buClrTx/>
                <a:buSzTx/>
                <a:buFontTx/>
                <a:buNone/>
                <a:tabLst/>
                <a:defRPr/>
              </a:pPr>
              <a:endPar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2" name="Freeform 61"/>
            <p:cNvSpPr>
              <a:spLocks/>
            </p:cNvSpPr>
            <p:nvPr/>
          </p:nvSpPr>
          <p:spPr bwMode="auto">
            <a:xfrm>
              <a:off x="6071357" y="2360040"/>
              <a:ext cx="88714" cy="56186"/>
            </a:xfrm>
            <a:custGeom>
              <a:avLst/>
              <a:gdLst>
                <a:gd name="T0" fmla="*/ 0 w 90"/>
                <a:gd name="T1" fmla="*/ 2 h 57"/>
                <a:gd name="T2" fmla="*/ 10 w 90"/>
                <a:gd name="T3" fmla="*/ 2 h 57"/>
                <a:gd name="T4" fmla="*/ 10 w 90"/>
                <a:gd name="T5" fmla="*/ 47 h 57"/>
                <a:gd name="T6" fmla="*/ 41 w 90"/>
                <a:gd name="T7" fmla="*/ 47 h 57"/>
                <a:gd name="T8" fmla="*/ 41 w 90"/>
                <a:gd name="T9" fmla="*/ 17 h 57"/>
                <a:gd name="T10" fmla="*/ 48 w 90"/>
                <a:gd name="T11" fmla="*/ 17 h 57"/>
                <a:gd name="T12" fmla="*/ 48 w 90"/>
                <a:gd name="T13" fmla="*/ 47 h 57"/>
                <a:gd name="T14" fmla="*/ 81 w 90"/>
                <a:gd name="T15" fmla="*/ 47 h 57"/>
                <a:gd name="T16" fmla="*/ 81 w 90"/>
                <a:gd name="T17" fmla="*/ 0 h 57"/>
                <a:gd name="T18" fmla="*/ 90 w 90"/>
                <a:gd name="T19" fmla="*/ 0 h 57"/>
                <a:gd name="T20" fmla="*/ 90 w 90"/>
                <a:gd name="T21" fmla="*/ 57 h 57"/>
                <a:gd name="T22" fmla="*/ 0 w 90"/>
                <a:gd name="T23" fmla="*/ 57 h 57"/>
                <a:gd name="T24" fmla="*/ 0 w 90"/>
                <a:gd name="T25" fmla="*/ 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57">
                  <a:moveTo>
                    <a:pt x="0" y="2"/>
                  </a:moveTo>
                  <a:lnTo>
                    <a:pt x="10" y="2"/>
                  </a:lnTo>
                  <a:lnTo>
                    <a:pt x="10" y="47"/>
                  </a:lnTo>
                  <a:lnTo>
                    <a:pt x="41" y="47"/>
                  </a:lnTo>
                  <a:lnTo>
                    <a:pt x="41" y="17"/>
                  </a:lnTo>
                  <a:lnTo>
                    <a:pt x="48" y="17"/>
                  </a:lnTo>
                  <a:lnTo>
                    <a:pt x="48" y="47"/>
                  </a:lnTo>
                  <a:lnTo>
                    <a:pt x="81" y="47"/>
                  </a:lnTo>
                  <a:lnTo>
                    <a:pt x="81" y="0"/>
                  </a:lnTo>
                  <a:lnTo>
                    <a:pt x="90" y="0"/>
                  </a:lnTo>
                  <a:lnTo>
                    <a:pt x="90" y="57"/>
                  </a:lnTo>
                  <a:lnTo>
                    <a:pt x="0" y="57"/>
                  </a:lnTo>
                  <a:lnTo>
                    <a:pt x="0" y="2"/>
                  </a:lnTo>
                  <a:close/>
                </a:path>
              </a:pathLst>
            </a:custGeom>
            <a:solidFill>
              <a:schemeClr val="tx2"/>
            </a:solidFill>
            <a:ln>
              <a:noFill/>
            </a:ln>
          </p:spPr>
          <p:txBody>
            <a:bodyPr vert="horz" wrap="square" lIns="96413" tIns="48208" rIns="96413" bIns="48208" numCol="1" anchor="t" anchorCtr="0" compatLnSpc="1">
              <a:prstTxWarp prst="textNoShape">
                <a:avLst/>
              </a:prstTxWarp>
            </a:bodyPr>
            <a:lstStyle/>
            <a:p>
              <a:pPr marL="0" marR="0" lvl="0" indent="0" algn="just" defTabSz="457200" rtl="0" eaLnBrk="1" fontAlgn="auto" latinLnBrk="0" hangingPunct="1">
                <a:lnSpc>
                  <a:spcPct val="120000"/>
                </a:lnSpc>
                <a:spcBef>
                  <a:spcPts val="0"/>
                </a:spcBef>
                <a:spcAft>
                  <a:spcPts val="0"/>
                </a:spcAft>
                <a:buClrTx/>
                <a:buSzTx/>
                <a:buFontTx/>
                <a:buNone/>
                <a:tabLst/>
                <a:defRPr/>
              </a:pPr>
              <a:endPar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3" name="Freeform 62"/>
            <p:cNvSpPr>
              <a:spLocks/>
            </p:cNvSpPr>
            <p:nvPr/>
          </p:nvSpPr>
          <p:spPr bwMode="auto">
            <a:xfrm>
              <a:off x="6071357" y="2252597"/>
              <a:ext cx="88714" cy="61114"/>
            </a:xfrm>
            <a:custGeom>
              <a:avLst/>
              <a:gdLst>
                <a:gd name="T0" fmla="*/ 10 w 90"/>
                <a:gd name="T1" fmla="*/ 26 h 62"/>
                <a:gd name="T2" fmla="*/ 90 w 90"/>
                <a:gd name="T3" fmla="*/ 26 h 62"/>
                <a:gd name="T4" fmla="*/ 90 w 90"/>
                <a:gd name="T5" fmla="*/ 36 h 62"/>
                <a:gd name="T6" fmla="*/ 10 w 90"/>
                <a:gd name="T7" fmla="*/ 36 h 62"/>
                <a:gd name="T8" fmla="*/ 10 w 90"/>
                <a:gd name="T9" fmla="*/ 62 h 62"/>
                <a:gd name="T10" fmla="*/ 0 w 90"/>
                <a:gd name="T11" fmla="*/ 62 h 62"/>
                <a:gd name="T12" fmla="*/ 0 w 90"/>
                <a:gd name="T13" fmla="*/ 0 h 62"/>
                <a:gd name="T14" fmla="*/ 10 w 90"/>
                <a:gd name="T15" fmla="*/ 0 h 62"/>
                <a:gd name="T16" fmla="*/ 10 w 90"/>
                <a:gd name="T17"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62">
                  <a:moveTo>
                    <a:pt x="10" y="26"/>
                  </a:moveTo>
                  <a:lnTo>
                    <a:pt x="90" y="26"/>
                  </a:lnTo>
                  <a:lnTo>
                    <a:pt x="90" y="36"/>
                  </a:lnTo>
                  <a:lnTo>
                    <a:pt x="10" y="36"/>
                  </a:lnTo>
                  <a:lnTo>
                    <a:pt x="10" y="62"/>
                  </a:lnTo>
                  <a:lnTo>
                    <a:pt x="0" y="62"/>
                  </a:lnTo>
                  <a:lnTo>
                    <a:pt x="0" y="0"/>
                  </a:lnTo>
                  <a:lnTo>
                    <a:pt x="10" y="0"/>
                  </a:lnTo>
                  <a:lnTo>
                    <a:pt x="10" y="26"/>
                  </a:lnTo>
                  <a:close/>
                </a:path>
              </a:pathLst>
            </a:custGeom>
            <a:solidFill>
              <a:schemeClr val="tx2"/>
            </a:solidFill>
            <a:ln>
              <a:noFill/>
            </a:ln>
          </p:spPr>
          <p:txBody>
            <a:bodyPr vert="horz" wrap="square" lIns="96413" tIns="48208" rIns="96413" bIns="48208" numCol="1" anchor="t" anchorCtr="0" compatLnSpc="1">
              <a:prstTxWarp prst="textNoShape">
                <a:avLst/>
              </a:prstTxWarp>
            </a:bodyPr>
            <a:lstStyle/>
            <a:p>
              <a:pPr marL="0" marR="0" lvl="0" indent="0" algn="just" defTabSz="457200" rtl="0" eaLnBrk="1" fontAlgn="auto" latinLnBrk="0" hangingPunct="1">
                <a:lnSpc>
                  <a:spcPct val="120000"/>
                </a:lnSpc>
                <a:spcBef>
                  <a:spcPts val="0"/>
                </a:spcBef>
                <a:spcAft>
                  <a:spcPts val="0"/>
                </a:spcAft>
                <a:buClrTx/>
                <a:buSzTx/>
                <a:buFontTx/>
                <a:buNone/>
                <a:tabLst/>
                <a:defRPr/>
              </a:pPr>
              <a:endPar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4" name="Freeform 63"/>
            <p:cNvSpPr>
              <a:spLocks/>
            </p:cNvSpPr>
            <p:nvPr/>
          </p:nvSpPr>
          <p:spPr bwMode="auto">
            <a:xfrm>
              <a:off x="6071357" y="2180640"/>
              <a:ext cx="88714" cy="56186"/>
            </a:xfrm>
            <a:custGeom>
              <a:avLst/>
              <a:gdLst>
                <a:gd name="T0" fmla="*/ 0 w 90"/>
                <a:gd name="T1" fmla="*/ 2 h 57"/>
                <a:gd name="T2" fmla="*/ 10 w 90"/>
                <a:gd name="T3" fmla="*/ 2 h 57"/>
                <a:gd name="T4" fmla="*/ 10 w 90"/>
                <a:gd name="T5" fmla="*/ 47 h 57"/>
                <a:gd name="T6" fmla="*/ 41 w 90"/>
                <a:gd name="T7" fmla="*/ 47 h 57"/>
                <a:gd name="T8" fmla="*/ 41 w 90"/>
                <a:gd name="T9" fmla="*/ 17 h 57"/>
                <a:gd name="T10" fmla="*/ 48 w 90"/>
                <a:gd name="T11" fmla="*/ 17 h 57"/>
                <a:gd name="T12" fmla="*/ 48 w 90"/>
                <a:gd name="T13" fmla="*/ 47 h 57"/>
                <a:gd name="T14" fmla="*/ 81 w 90"/>
                <a:gd name="T15" fmla="*/ 47 h 57"/>
                <a:gd name="T16" fmla="*/ 81 w 90"/>
                <a:gd name="T17" fmla="*/ 0 h 57"/>
                <a:gd name="T18" fmla="*/ 90 w 90"/>
                <a:gd name="T19" fmla="*/ 0 h 57"/>
                <a:gd name="T20" fmla="*/ 90 w 90"/>
                <a:gd name="T21" fmla="*/ 57 h 57"/>
                <a:gd name="T22" fmla="*/ 0 w 90"/>
                <a:gd name="T23" fmla="*/ 57 h 57"/>
                <a:gd name="T24" fmla="*/ 0 w 90"/>
                <a:gd name="T25" fmla="*/ 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57">
                  <a:moveTo>
                    <a:pt x="0" y="2"/>
                  </a:moveTo>
                  <a:lnTo>
                    <a:pt x="10" y="2"/>
                  </a:lnTo>
                  <a:lnTo>
                    <a:pt x="10" y="47"/>
                  </a:lnTo>
                  <a:lnTo>
                    <a:pt x="41" y="47"/>
                  </a:lnTo>
                  <a:lnTo>
                    <a:pt x="41" y="17"/>
                  </a:lnTo>
                  <a:lnTo>
                    <a:pt x="48" y="17"/>
                  </a:lnTo>
                  <a:lnTo>
                    <a:pt x="48" y="47"/>
                  </a:lnTo>
                  <a:lnTo>
                    <a:pt x="81" y="47"/>
                  </a:lnTo>
                  <a:lnTo>
                    <a:pt x="81" y="0"/>
                  </a:lnTo>
                  <a:lnTo>
                    <a:pt x="90" y="0"/>
                  </a:lnTo>
                  <a:lnTo>
                    <a:pt x="90" y="57"/>
                  </a:lnTo>
                  <a:lnTo>
                    <a:pt x="0" y="57"/>
                  </a:lnTo>
                  <a:lnTo>
                    <a:pt x="0" y="2"/>
                  </a:lnTo>
                  <a:close/>
                </a:path>
              </a:pathLst>
            </a:custGeom>
            <a:solidFill>
              <a:schemeClr val="tx2"/>
            </a:solidFill>
            <a:ln>
              <a:noFill/>
            </a:ln>
          </p:spPr>
          <p:txBody>
            <a:bodyPr vert="horz" wrap="square" lIns="96413" tIns="48208" rIns="96413" bIns="48208" numCol="1" anchor="t" anchorCtr="0" compatLnSpc="1">
              <a:prstTxWarp prst="textNoShape">
                <a:avLst/>
              </a:prstTxWarp>
            </a:bodyPr>
            <a:lstStyle/>
            <a:p>
              <a:pPr marL="0" marR="0" lvl="0" indent="0" algn="just" defTabSz="457200" rtl="0" eaLnBrk="1" fontAlgn="auto" latinLnBrk="0" hangingPunct="1">
                <a:lnSpc>
                  <a:spcPct val="120000"/>
                </a:lnSpc>
                <a:spcBef>
                  <a:spcPts val="0"/>
                </a:spcBef>
                <a:spcAft>
                  <a:spcPts val="0"/>
                </a:spcAft>
                <a:buClrTx/>
                <a:buSzTx/>
                <a:buFontTx/>
                <a:buNone/>
                <a:tabLst/>
                <a:defRPr/>
              </a:pPr>
              <a:endPar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5" name="Freeform 64"/>
            <p:cNvSpPr>
              <a:spLocks/>
            </p:cNvSpPr>
            <p:nvPr/>
          </p:nvSpPr>
          <p:spPr bwMode="auto">
            <a:xfrm>
              <a:off x="6071357" y="2108683"/>
              <a:ext cx="88714" cy="65057"/>
            </a:xfrm>
            <a:custGeom>
              <a:avLst/>
              <a:gdLst>
                <a:gd name="T0" fmla="*/ 90 w 90"/>
                <a:gd name="T1" fmla="*/ 54 h 66"/>
                <a:gd name="T2" fmla="*/ 90 w 90"/>
                <a:gd name="T3" fmla="*/ 66 h 66"/>
                <a:gd name="T4" fmla="*/ 43 w 90"/>
                <a:gd name="T5" fmla="*/ 40 h 66"/>
                <a:gd name="T6" fmla="*/ 0 w 90"/>
                <a:gd name="T7" fmla="*/ 64 h 66"/>
                <a:gd name="T8" fmla="*/ 0 w 90"/>
                <a:gd name="T9" fmla="*/ 52 h 66"/>
                <a:gd name="T10" fmla="*/ 33 w 90"/>
                <a:gd name="T11" fmla="*/ 33 h 66"/>
                <a:gd name="T12" fmla="*/ 0 w 90"/>
                <a:gd name="T13" fmla="*/ 14 h 66"/>
                <a:gd name="T14" fmla="*/ 0 w 90"/>
                <a:gd name="T15" fmla="*/ 4 h 66"/>
                <a:gd name="T16" fmla="*/ 43 w 90"/>
                <a:gd name="T17" fmla="*/ 28 h 66"/>
                <a:gd name="T18" fmla="*/ 90 w 90"/>
                <a:gd name="T19" fmla="*/ 0 h 66"/>
                <a:gd name="T20" fmla="*/ 90 w 90"/>
                <a:gd name="T21" fmla="*/ 11 h 66"/>
                <a:gd name="T22" fmla="*/ 52 w 90"/>
                <a:gd name="T23" fmla="*/ 33 h 66"/>
                <a:gd name="T24" fmla="*/ 90 w 90"/>
                <a:gd name="T25"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66">
                  <a:moveTo>
                    <a:pt x="90" y="54"/>
                  </a:moveTo>
                  <a:lnTo>
                    <a:pt x="90" y="66"/>
                  </a:lnTo>
                  <a:lnTo>
                    <a:pt x="43" y="40"/>
                  </a:lnTo>
                  <a:lnTo>
                    <a:pt x="0" y="64"/>
                  </a:lnTo>
                  <a:lnTo>
                    <a:pt x="0" y="52"/>
                  </a:lnTo>
                  <a:lnTo>
                    <a:pt x="33" y="33"/>
                  </a:lnTo>
                  <a:lnTo>
                    <a:pt x="0" y="14"/>
                  </a:lnTo>
                  <a:lnTo>
                    <a:pt x="0" y="4"/>
                  </a:lnTo>
                  <a:lnTo>
                    <a:pt x="43" y="28"/>
                  </a:lnTo>
                  <a:lnTo>
                    <a:pt x="90" y="0"/>
                  </a:lnTo>
                  <a:lnTo>
                    <a:pt x="90" y="11"/>
                  </a:lnTo>
                  <a:lnTo>
                    <a:pt x="52" y="33"/>
                  </a:lnTo>
                  <a:lnTo>
                    <a:pt x="90" y="54"/>
                  </a:lnTo>
                  <a:close/>
                </a:path>
              </a:pathLst>
            </a:custGeom>
            <a:solidFill>
              <a:schemeClr val="tx2"/>
            </a:solidFill>
            <a:ln>
              <a:noFill/>
            </a:ln>
          </p:spPr>
          <p:txBody>
            <a:bodyPr vert="horz" wrap="square" lIns="96413" tIns="48208" rIns="96413" bIns="48208" numCol="1" anchor="t" anchorCtr="0" compatLnSpc="1">
              <a:prstTxWarp prst="textNoShape">
                <a:avLst/>
              </a:prstTxWarp>
            </a:bodyPr>
            <a:lstStyle/>
            <a:p>
              <a:pPr marL="0" marR="0" lvl="0" indent="0" algn="just" defTabSz="457200" rtl="0" eaLnBrk="1" fontAlgn="auto" latinLnBrk="0" hangingPunct="1">
                <a:lnSpc>
                  <a:spcPct val="120000"/>
                </a:lnSpc>
                <a:spcBef>
                  <a:spcPts val="0"/>
                </a:spcBef>
                <a:spcAft>
                  <a:spcPts val="0"/>
                </a:spcAft>
                <a:buClrTx/>
                <a:buSzTx/>
                <a:buFontTx/>
                <a:buNone/>
                <a:tabLst/>
                <a:defRPr/>
              </a:pPr>
              <a:endPar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6" name="Freeform 65"/>
            <p:cNvSpPr>
              <a:spLocks/>
            </p:cNvSpPr>
            <p:nvPr/>
          </p:nvSpPr>
          <p:spPr bwMode="auto">
            <a:xfrm>
              <a:off x="6071357" y="2042640"/>
              <a:ext cx="88714" cy="61114"/>
            </a:xfrm>
            <a:custGeom>
              <a:avLst/>
              <a:gdLst>
                <a:gd name="T0" fmla="*/ 10 w 90"/>
                <a:gd name="T1" fmla="*/ 26 h 62"/>
                <a:gd name="T2" fmla="*/ 90 w 90"/>
                <a:gd name="T3" fmla="*/ 26 h 62"/>
                <a:gd name="T4" fmla="*/ 90 w 90"/>
                <a:gd name="T5" fmla="*/ 36 h 62"/>
                <a:gd name="T6" fmla="*/ 10 w 90"/>
                <a:gd name="T7" fmla="*/ 36 h 62"/>
                <a:gd name="T8" fmla="*/ 10 w 90"/>
                <a:gd name="T9" fmla="*/ 62 h 62"/>
                <a:gd name="T10" fmla="*/ 0 w 90"/>
                <a:gd name="T11" fmla="*/ 62 h 62"/>
                <a:gd name="T12" fmla="*/ 0 w 90"/>
                <a:gd name="T13" fmla="*/ 0 h 62"/>
                <a:gd name="T14" fmla="*/ 10 w 90"/>
                <a:gd name="T15" fmla="*/ 0 h 62"/>
                <a:gd name="T16" fmla="*/ 10 w 90"/>
                <a:gd name="T17"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62">
                  <a:moveTo>
                    <a:pt x="10" y="26"/>
                  </a:moveTo>
                  <a:lnTo>
                    <a:pt x="90" y="26"/>
                  </a:lnTo>
                  <a:lnTo>
                    <a:pt x="90" y="36"/>
                  </a:lnTo>
                  <a:lnTo>
                    <a:pt x="10" y="36"/>
                  </a:lnTo>
                  <a:lnTo>
                    <a:pt x="10" y="62"/>
                  </a:lnTo>
                  <a:lnTo>
                    <a:pt x="0" y="62"/>
                  </a:lnTo>
                  <a:lnTo>
                    <a:pt x="0" y="0"/>
                  </a:lnTo>
                  <a:lnTo>
                    <a:pt x="10" y="0"/>
                  </a:lnTo>
                  <a:lnTo>
                    <a:pt x="10" y="26"/>
                  </a:lnTo>
                  <a:close/>
                </a:path>
              </a:pathLst>
            </a:custGeom>
            <a:solidFill>
              <a:schemeClr val="tx2"/>
            </a:solidFill>
            <a:ln>
              <a:noFill/>
            </a:ln>
          </p:spPr>
          <p:txBody>
            <a:bodyPr vert="horz" wrap="square" lIns="96413" tIns="48208" rIns="96413" bIns="48208" numCol="1" anchor="t" anchorCtr="0" compatLnSpc="1">
              <a:prstTxWarp prst="textNoShape">
                <a:avLst/>
              </a:prstTxWarp>
            </a:bodyPr>
            <a:lstStyle/>
            <a:p>
              <a:pPr marL="0" marR="0" lvl="0" indent="0" algn="just" defTabSz="457200" rtl="0" eaLnBrk="1" fontAlgn="auto" latinLnBrk="0" hangingPunct="1">
                <a:lnSpc>
                  <a:spcPct val="120000"/>
                </a:lnSpc>
                <a:spcBef>
                  <a:spcPts val="0"/>
                </a:spcBef>
                <a:spcAft>
                  <a:spcPts val="0"/>
                </a:spcAft>
                <a:buClrTx/>
                <a:buSzTx/>
                <a:buFontTx/>
                <a:buNone/>
                <a:tabLst/>
                <a:defRPr/>
              </a:pPr>
              <a:endPar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9" name="Freeform 78"/>
            <p:cNvSpPr>
              <a:spLocks/>
            </p:cNvSpPr>
            <p:nvPr/>
          </p:nvSpPr>
          <p:spPr bwMode="auto">
            <a:xfrm>
              <a:off x="5188158" y="3751866"/>
              <a:ext cx="196157" cy="428785"/>
            </a:xfrm>
            <a:custGeom>
              <a:avLst/>
              <a:gdLst>
                <a:gd name="T0" fmla="*/ 4 w 84"/>
                <a:gd name="T1" fmla="*/ 184 h 184"/>
                <a:gd name="T2" fmla="*/ 4 w 84"/>
                <a:gd name="T3" fmla="*/ 168 h 184"/>
                <a:gd name="T4" fmla="*/ 35 w 84"/>
                <a:gd name="T5" fmla="*/ 168 h 184"/>
                <a:gd name="T6" fmla="*/ 35 w 84"/>
                <a:gd name="T7" fmla="*/ 21 h 184"/>
                <a:gd name="T8" fmla="*/ 0 w 84"/>
                <a:gd name="T9" fmla="*/ 25 h 184"/>
                <a:gd name="T10" fmla="*/ 0 w 84"/>
                <a:gd name="T11" fmla="*/ 13 h 184"/>
                <a:gd name="T12" fmla="*/ 35 w 84"/>
                <a:gd name="T13" fmla="*/ 0 h 184"/>
                <a:gd name="T14" fmla="*/ 53 w 84"/>
                <a:gd name="T15" fmla="*/ 0 h 184"/>
                <a:gd name="T16" fmla="*/ 53 w 84"/>
                <a:gd name="T17" fmla="*/ 168 h 184"/>
                <a:gd name="T18" fmla="*/ 84 w 84"/>
                <a:gd name="T19" fmla="*/ 168 h 184"/>
                <a:gd name="T20" fmla="*/ 84 w 84"/>
                <a:gd name="T21" fmla="*/ 184 h 184"/>
                <a:gd name="T22" fmla="*/ 4 w 84"/>
                <a:gd name="T23"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84">
                  <a:moveTo>
                    <a:pt x="4" y="184"/>
                  </a:moveTo>
                  <a:cubicBezTo>
                    <a:pt x="4" y="168"/>
                    <a:pt x="4" y="168"/>
                    <a:pt x="4" y="168"/>
                  </a:cubicBezTo>
                  <a:cubicBezTo>
                    <a:pt x="35" y="168"/>
                    <a:pt x="35" y="168"/>
                    <a:pt x="35" y="168"/>
                  </a:cubicBezTo>
                  <a:cubicBezTo>
                    <a:pt x="35" y="21"/>
                    <a:pt x="35" y="21"/>
                    <a:pt x="35" y="21"/>
                  </a:cubicBezTo>
                  <a:cubicBezTo>
                    <a:pt x="0" y="25"/>
                    <a:pt x="0" y="25"/>
                    <a:pt x="0" y="25"/>
                  </a:cubicBezTo>
                  <a:cubicBezTo>
                    <a:pt x="0" y="13"/>
                    <a:pt x="0" y="13"/>
                    <a:pt x="0" y="13"/>
                  </a:cubicBezTo>
                  <a:cubicBezTo>
                    <a:pt x="13" y="9"/>
                    <a:pt x="27" y="5"/>
                    <a:pt x="35" y="0"/>
                  </a:cubicBezTo>
                  <a:cubicBezTo>
                    <a:pt x="53" y="0"/>
                    <a:pt x="53" y="0"/>
                    <a:pt x="53" y="0"/>
                  </a:cubicBezTo>
                  <a:cubicBezTo>
                    <a:pt x="53" y="168"/>
                    <a:pt x="53" y="168"/>
                    <a:pt x="53" y="168"/>
                  </a:cubicBezTo>
                  <a:cubicBezTo>
                    <a:pt x="84" y="168"/>
                    <a:pt x="84" y="168"/>
                    <a:pt x="84" y="168"/>
                  </a:cubicBezTo>
                  <a:cubicBezTo>
                    <a:pt x="84" y="184"/>
                    <a:pt x="84" y="184"/>
                    <a:pt x="84" y="184"/>
                  </a:cubicBezTo>
                  <a:lnTo>
                    <a:pt x="4" y="184"/>
                  </a:lnTo>
                  <a:close/>
                </a:path>
              </a:pathLst>
            </a:custGeom>
            <a:solidFill>
              <a:schemeClr val="bg1"/>
            </a:solidFill>
            <a:ln>
              <a:noFill/>
            </a:ln>
          </p:spPr>
          <p:txBody>
            <a:bodyPr vert="horz" wrap="square" lIns="96413" tIns="48208" rIns="96413" bIns="48208" numCol="1" anchor="t" anchorCtr="0" compatLnSpc="1">
              <a:prstTxWarp prst="textNoShape">
                <a:avLst/>
              </a:prstTxWarp>
            </a:bodyPr>
            <a:lstStyle/>
            <a:p>
              <a:pPr marL="0" marR="0" lvl="0" indent="0" algn="just" defTabSz="457200" rtl="0" eaLnBrk="1" fontAlgn="auto" latinLnBrk="0" hangingPunct="1">
                <a:lnSpc>
                  <a:spcPct val="120000"/>
                </a:lnSpc>
                <a:spcBef>
                  <a:spcPts val="0"/>
                </a:spcBef>
                <a:spcAft>
                  <a:spcPts val="0"/>
                </a:spcAft>
                <a:buClrTx/>
                <a:buSzTx/>
                <a:buFontTx/>
                <a:buNone/>
                <a:tabLst/>
                <a:defRPr/>
              </a:pPr>
              <a:endPar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80" name="Freeform 79"/>
            <p:cNvSpPr>
              <a:spLocks/>
            </p:cNvSpPr>
            <p:nvPr/>
          </p:nvSpPr>
          <p:spPr bwMode="auto">
            <a:xfrm>
              <a:off x="6878655" y="2903167"/>
              <a:ext cx="273042" cy="426814"/>
            </a:xfrm>
            <a:custGeom>
              <a:avLst/>
              <a:gdLst>
                <a:gd name="T0" fmla="*/ 117 w 117"/>
                <a:gd name="T1" fmla="*/ 183 h 183"/>
                <a:gd name="T2" fmla="*/ 0 w 117"/>
                <a:gd name="T3" fmla="*/ 183 h 183"/>
                <a:gd name="T4" fmla="*/ 0 w 117"/>
                <a:gd name="T5" fmla="*/ 164 h 183"/>
                <a:gd name="T6" fmla="*/ 98 w 117"/>
                <a:gd name="T7" fmla="*/ 48 h 183"/>
                <a:gd name="T8" fmla="*/ 62 w 117"/>
                <a:gd name="T9" fmla="*/ 15 h 183"/>
                <a:gd name="T10" fmla="*/ 19 w 117"/>
                <a:gd name="T11" fmla="*/ 54 h 183"/>
                <a:gd name="T12" fmla="*/ 1 w 117"/>
                <a:gd name="T13" fmla="*/ 50 h 183"/>
                <a:gd name="T14" fmla="*/ 62 w 117"/>
                <a:gd name="T15" fmla="*/ 0 h 183"/>
                <a:gd name="T16" fmla="*/ 117 w 117"/>
                <a:gd name="T17" fmla="*/ 48 h 183"/>
                <a:gd name="T18" fmla="*/ 19 w 117"/>
                <a:gd name="T19" fmla="*/ 167 h 183"/>
                <a:gd name="T20" fmla="*/ 117 w 117"/>
                <a:gd name="T21" fmla="*/ 167 h 183"/>
                <a:gd name="T22" fmla="*/ 117 w 117"/>
                <a:gd name="T23"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 h="183">
                  <a:moveTo>
                    <a:pt x="117" y="183"/>
                  </a:moveTo>
                  <a:cubicBezTo>
                    <a:pt x="0" y="183"/>
                    <a:pt x="0" y="183"/>
                    <a:pt x="0" y="183"/>
                  </a:cubicBezTo>
                  <a:cubicBezTo>
                    <a:pt x="0" y="164"/>
                    <a:pt x="0" y="164"/>
                    <a:pt x="0" y="164"/>
                  </a:cubicBezTo>
                  <a:cubicBezTo>
                    <a:pt x="31" y="100"/>
                    <a:pt x="98" y="97"/>
                    <a:pt x="98" y="48"/>
                  </a:cubicBezTo>
                  <a:cubicBezTo>
                    <a:pt x="98" y="27"/>
                    <a:pt x="85" y="15"/>
                    <a:pt x="62" y="15"/>
                  </a:cubicBezTo>
                  <a:cubicBezTo>
                    <a:pt x="36" y="15"/>
                    <a:pt x="22" y="36"/>
                    <a:pt x="19" y="54"/>
                  </a:cubicBezTo>
                  <a:cubicBezTo>
                    <a:pt x="1" y="50"/>
                    <a:pt x="1" y="50"/>
                    <a:pt x="1" y="50"/>
                  </a:cubicBezTo>
                  <a:cubicBezTo>
                    <a:pt x="7" y="25"/>
                    <a:pt x="22" y="0"/>
                    <a:pt x="62" y="0"/>
                  </a:cubicBezTo>
                  <a:cubicBezTo>
                    <a:pt x="92" y="0"/>
                    <a:pt x="117" y="17"/>
                    <a:pt x="117" y="48"/>
                  </a:cubicBezTo>
                  <a:cubicBezTo>
                    <a:pt x="117" y="103"/>
                    <a:pt x="38" y="118"/>
                    <a:pt x="19" y="167"/>
                  </a:cubicBezTo>
                  <a:cubicBezTo>
                    <a:pt x="117" y="167"/>
                    <a:pt x="117" y="167"/>
                    <a:pt x="117" y="167"/>
                  </a:cubicBezTo>
                  <a:lnTo>
                    <a:pt x="117" y="183"/>
                  </a:lnTo>
                  <a:close/>
                </a:path>
              </a:pathLst>
            </a:custGeom>
            <a:solidFill>
              <a:schemeClr val="bg1"/>
            </a:solidFill>
            <a:ln>
              <a:noFill/>
            </a:ln>
          </p:spPr>
          <p:txBody>
            <a:bodyPr vert="horz" wrap="square" lIns="96413" tIns="48208" rIns="96413" bIns="48208" numCol="1" anchor="t" anchorCtr="0" compatLnSpc="1">
              <a:prstTxWarp prst="textNoShape">
                <a:avLst/>
              </a:prstTxWarp>
            </a:bodyPr>
            <a:lstStyle/>
            <a:p>
              <a:pPr marL="0" marR="0" lvl="0" indent="0" algn="just" defTabSz="457200" rtl="0" eaLnBrk="1" fontAlgn="auto" latinLnBrk="0" hangingPunct="1">
                <a:lnSpc>
                  <a:spcPct val="120000"/>
                </a:lnSpc>
                <a:spcBef>
                  <a:spcPts val="0"/>
                </a:spcBef>
                <a:spcAft>
                  <a:spcPts val="0"/>
                </a:spcAft>
                <a:buClrTx/>
                <a:buSzTx/>
                <a:buFontTx/>
                <a:buNone/>
                <a:tabLst/>
                <a:defRPr/>
              </a:pPr>
              <a:endPar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81" name="Freeform 80"/>
            <p:cNvSpPr>
              <a:spLocks/>
            </p:cNvSpPr>
            <p:nvPr/>
          </p:nvSpPr>
          <p:spPr bwMode="auto">
            <a:xfrm>
              <a:off x="5029459" y="1938155"/>
              <a:ext cx="291771" cy="433714"/>
            </a:xfrm>
            <a:custGeom>
              <a:avLst/>
              <a:gdLst>
                <a:gd name="T0" fmla="*/ 14 w 125"/>
                <a:gd name="T1" fmla="*/ 140 h 186"/>
                <a:gd name="T2" fmla="*/ 64 w 125"/>
                <a:gd name="T3" fmla="*/ 170 h 186"/>
                <a:gd name="T4" fmla="*/ 106 w 125"/>
                <a:gd name="T5" fmla="*/ 135 h 186"/>
                <a:gd name="T6" fmla="*/ 55 w 125"/>
                <a:gd name="T7" fmla="*/ 94 h 186"/>
                <a:gd name="T8" fmla="*/ 38 w 125"/>
                <a:gd name="T9" fmla="*/ 94 h 186"/>
                <a:gd name="T10" fmla="*/ 38 w 125"/>
                <a:gd name="T11" fmla="*/ 79 h 186"/>
                <a:gd name="T12" fmla="*/ 48 w 125"/>
                <a:gd name="T13" fmla="*/ 79 h 186"/>
                <a:gd name="T14" fmla="*/ 100 w 125"/>
                <a:gd name="T15" fmla="*/ 45 h 186"/>
                <a:gd name="T16" fmla="*/ 67 w 125"/>
                <a:gd name="T17" fmla="*/ 15 h 186"/>
                <a:gd name="T18" fmla="*/ 23 w 125"/>
                <a:gd name="T19" fmla="*/ 40 h 186"/>
                <a:gd name="T20" fmla="*/ 9 w 125"/>
                <a:gd name="T21" fmla="*/ 30 h 186"/>
                <a:gd name="T22" fmla="*/ 67 w 125"/>
                <a:gd name="T23" fmla="*/ 0 h 186"/>
                <a:gd name="T24" fmla="*/ 119 w 125"/>
                <a:gd name="T25" fmla="*/ 45 h 186"/>
                <a:gd name="T26" fmla="*/ 91 w 125"/>
                <a:gd name="T27" fmla="*/ 85 h 186"/>
                <a:gd name="T28" fmla="*/ 125 w 125"/>
                <a:gd name="T29" fmla="*/ 133 h 186"/>
                <a:gd name="T30" fmla="*/ 64 w 125"/>
                <a:gd name="T31" fmla="*/ 186 h 186"/>
                <a:gd name="T32" fmla="*/ 0 w 125"/>
                <a:gd name="T33" fmla="*/ 150 h 186"/>
                <a:gd name="T34" fmla="*/ 14 w 125"/>
                <a:gd name="T35" fmla="*/ 14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5" h="186">
                  <a:moveTo>
                    <a:pt x="14" y="140"/>
                  </a:moveTo>
                  <a:cubicBezTo>
                    <a:pt x="28" y="159"/>
                    <a:pt x="45" y="170"/>
                    <a:pt x="64" y="170"/>
                  </a:cubicBezTo>
                  <a:cubicBezTo>
                    <a:pt x="90" y="170"/>
                    <a:pt x="106" y="157"/>
                    <a:pt x="106" y="135"/>
                  </a:cubicBezTo>
                  <a:cubicBezTo>
                    <a:pt x="106" y="110"/>
                    <a:pt x="91" y="94"/>
                    <a:pt x="55" y="94"/>
                  </a:cubicBezTo>
                  <a:cubicBezTo>
                    <a:pt x="38" y="94"/>
                    <a:pt x="38" y="94"/>
                    <a:pt x="38" y="94"/>
                  </a:cubicBezTo>
                  <a:cubicBezTo>
                    <a:pt x="38" y="79"/>
                    <a:pt x="38" y="79"/>
                    <a:pt x="38" y="79"/>
                  </a:cubicBezTo>
                  <a:cubicBezTo>
                    <a:pt x="48" y="79"/>
                    <a:pt x="48" y="79"/>
                    <a:pt x="48" y="79"/>
                  </a:cubicBezTo>
                  <a:cubicBezTo>
                    <a:pt x="84" y="79"/>
                    <a:pt x="100" y="67"/>
                    <a:pt x="100" y="45"/>
                  </a:cubicBezTo>
                  <a:cubicBezTo>
                    <a:pt x="100" y="27"/>
                    <a:pt x="84" y="15"/>
                    <a:pt x="67" y="15"/>
                  </a:cubicBezTo>
                  <a:cubicBezTo>
                    <a:pt x="45" y="15"/>
                    <a:pt x="35" y="25"/>
                    <a:pt x="23" y="40"/>
                  </a:cubicBezTo>
                  <a:cubicBezTo>
                    <a:pt x="9" y="30"/>
                    <a:pt x="9" y="30"/>
                    <a:pt x="9" y="30"/>
                  </a:cubicBezTo>
                  <a:cubicBezTo>
                    <a:pt x="21" y="13"/>
                    <a:pt x="38" y="0"/>
                    <a:pt x="67" y="0"/>
                  </a:cubicBezTo>
                  <a:cubicBezTo>
                    <a:pt x="99" y="0"/>
                    <a:pt x="119" y="16"/>
                    <a:pt x="119" y="45"/>
                  </a:cubicBezTo>
                  <a:cubicBezTo>
                    <a:pt x="119" y="67"/>
                    <a:pt x="105" y="79"/>
                    <a:pt x="91" y="85"/>
                  </a:cubicBezTo>
                  <a:cubicBezTo>
                    <a:pt x="119" y="96"/>
                    <a:pt x="125" y="116"/>
                    <a:pt x="125" y="133"/>
                  </a:cubicBezTo>
                  <a:cubicBezTo>
                    <a:pt x="125" y="164"/>
                    <a:pt x="102" y="186"/>
                    <a:pt x="64" y="186"/>
                  </a:cubicBezTo>
                  <a:cubicBezTo>
                    <a:pt x="29" y="186"/>
                    <a:pt x="8" y="164"/>
                    <a:pt x="0" y="150"/>
                  </a:cubicBezTo>
                  <a:lnTo>
                    <a:pt x="14" y="140"/>
                  </a:lnTo>
                  <a:close/>
                </a:path>
              </a:pathLst>
            </a:custGeom>
            <a:solidFill>
              <a:schemeClr val="bg1"/>
            </a:solidFill>
            <a:ln>
              <a:noFill/>
            </a:ln>
          </p:spPr>
          <p:txBody>
            <a:bodyPr vert="horz" wrap="square" lIns="96413" tIns="48208" rIns="96413" bIns="48208" numCol="1" anchor="t" anchorCtr="0" compatLnSpc="1">
              <a:prstTxWarp prst="textNoShape">
                <a:avLst/>
              </a:prstTxWarp>
            </a:bodyPr>
            <a:lstStyle/>
            <a:p>
              <a:pPr marL="0" marR="0" lvl="0" indent="0" algn="just" defTabSz="457200" rtl="0" eaLnBrk="1" fontAlgn="auto" latinLnBrk="0" hangingPunct="1">
                <a:lnSpc>
                  <a:spcPct val="120000"/>
                </a:lnSpc>
                <a:spcBef>
                  <a:spcPts val="0"/>
                </a:spcBef>
                <a:spcAft>
                  <a:spcPts val="0"/>
                </a:spcAft>
                <a:buClrTx/>
                <a:buSzTx/>
                <a:buFontTx/>
                <a:buNone/>
                <a:tabLst/>
                <a:defRPr/>
              </a:pPr>
              <a:endPar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89" name="Rectangle 88"/>
          <p:cNvSpPr/>
          <p:nvPr/>
        </p:nvSpPr>
        <p:spPr>
          <a:xfrm>
            <a:off x="3583027" y="4028974"/>
            <a:ext cx="2919446" cy="9225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20000"/>
              </a:lnSpc>
              <a:spcBef>
                <a:spcPts val="0"/>
              </a:spcBef>
              <a:spcAft>
                <a:spcPts val="0"/>
              </a:spcAft>
              <a:buClrTx/>
              <a:buSzTx/>
              <a:buFontTx/>
              <a:buNone/>
              <a:tabLst/>
              <a:defRPr/>
            </a:pPr>
            <a:endParaRPr kumimoji="0" lang="en-GB" sz="7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6" name="TextBox 45">
            <a:extLst>
              <a:ext uri="{FF2B5EF4-FFF2-40B4-BE49-F238E27FC236}">
                <a16:creationId xmlns:a16="http://schemas.microsoft.com/office/drawing/2014/main" id="{E4FBE382-A994-9A4A-9A72-463B87B89178}"/>
              </a:ext>
            </a:extLst>
          </p:cNvPr>
          <p:cNvSpPr txBox="1"/>
          <p:nvPr/>
        </p:nvSpPr>
        <p:spPr>
          <a:xfrm>
            <a:off x="3168276" y="4252018"/>
            <a:ext cx="3692761"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x-none"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Về hình thức viết</a:t>
            </a:r>
          </a:p>
        </p:txBody>
      </p:sp>
      <p:sp>
        <p:nvSpPr>
          <p:cNvPr id="47" name="TextBox 46">
            <a:extLst>
              <a:ext uri="{FF2B5EF4-FFF2-40B4-BE49-F238E27FC236}">
                <a16:creationId xmlns:a16="http://schemas.microsoft.com/office/drawing/2014/main" id="{801369E3-AAF8-FC43-B6AE-280E431D481E}"/>
              </a:ext>
            </a:extLst>
          </p:cNvPr>
          <p:cNvSpPr txBox="1"/>
          <p:nvPr/>
        </p:nvSpPr>
        <p:spPr>
          <a:xfrm>
            <a:off x="922867" y="2367310"/>
            <a:ext cx="3208869" cy="169277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x-none" sz="2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Tìm đọc truyện cổ tích (chi tiết ấn tượng, nhân vật đáng nhớ, cốt truyện thú vị?)</a:t>
            </a:r>
          </a:p>
        </p:txBody>
      </p:sp>
      <p:sp>
        <p:nvSpPr>
          <p:cNvPr id="48" name="TextBox 47">
            <a:extLst>
              <a:ext uri="{FF2B5EF4-FFF2-40B4-BE49-F238E27FC236}">
                <a16:creationId xmlns:a16="http://schemas.microsoft.com/office/drawing/2014/main" id="{6147F76C-A9FB-1146-AF24-B2EBED86DFEA}"/>
              </a:ext>
            </a:extLst>
          </p:cNvPr>
          <p:cNvSpPr txBox="1"/>
          <p:nvPr/>
        </p:nvSpPr>
        <p:spPr>
          <a:xfrm>
            <a:off x="6150946" y="1356266"/>
            <a:ext cx="2705872" cy="129266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x-none" sz="2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Tìm ý và lập dàn ý (hoàn cảnh, nhân vật, sự việc,…)</a:t>
            </a:r>
          </a:p>
        </p:txBody>
      </p:sp>
      <p:sp>
        <p:nvSpPr>
          <p:cNvPr id="49" name="TextBox 48">
            <a:extLst>
              <a:ext uri="{FF2B5EF4-FFF2-40B4-BE49-F238E27FC236}">
                <a16:creationId xmlns:a16="http://schemas.microsoft.com/office/drawing/2014/main" id="{7EDB120E-E478-9649-91B5-AC52193F92B0}"/>
              </a:ext>
            </a:extLst>
          </p:cNvPr>
          <p:cNvSpPr txBox="1"/>
          <p:nvPr/>
        </p:nvSpPr>
        <p:spPr>
          <a:xfrm>
            <a:off x="462430" y="550072"/>
            <a:ext cx="3514829" cy="129266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x-none" sz="2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Đảm bảo các đặc điểm của kiểu bài kể lại truyện cổ tích</a:t>
            </a:r>
          </a:p>
        </p:txBody>
      </p:sp>
      <p:pic>
        <p:nvPicPr>
          <p:cNvPr id="33" name="Picture 32"/>
          <p:cNvPicPr>
            <a:picLocks noChangeAspect="1"/>
          </p:cNvPicPr>
          <p:nvPr/>
        </p:nvPicPr>
        <p:blipFill>
          <a:blip r:embed="rId4"/>
          <a:stretch>
            <a:fillRect/>
          </a:stretch>
        </p:blipFill>
        <p:spPr>
          <a:xfrm>
            <a:off x="7951660" y="0"/>
            <a:ext cx="731521" cy="831368"/>
          </a:xfrm>
          <a:prstGeom prst="rect">
            <a:avLst/>
          </a:prstGeom>
        </p:spPr>
      </p:pic>
    </p:spTree>
    <p:extLst>
      <p:ext uri="{BB962C8B-B14F-4D97-AF65-F5344CB8AC3E}">
        <p14:creationId xmlns:p14="http://schemas.microsoft.com/office/powerpoint/2010/main" val="117510454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Group 3"/>
          <p:cNvGrpSpPr/>
          <p:nvPr/>
        </p:nvGrpSpPr>
        <p:grpSpPr>
          <a:xfrm>
            <a:off x="0" y="2051437"/>
            <a:ext cx="3354156" cy="1104828"/>
            <a:chOff x="0" y="2734405"/>
            <a:chExt cx="4472208" cy="1472650"/>
          </a:xfrm>
        </p:grpSpPr>
        <p:grpSp>
          <p:nvGrpSpPr>
            <p:cNvPr id="4" name="Group 14"/>
            <p:cNvGrpSpPr/>
            <p:nvPr/>
          </p:nvGrpSpPr>
          <p:grpSpPr>
            <a:xfrm>
              <a:off x="0" y="2734405"/>
              <a:ext cx="4472208" cy="1472650"/>
              <a:chOff x="0" y="2903219"/>
              <a:chExt cx="4472208" cy="1472650"/>
            </a:xfrm>
          </p:grpSpPr>
          <p:sp>
            <p:nvSpPr>
              <p:cNvPr id="13" name="Rectangle 12"/>
              <p:cNvSpPr/>
              <p:nvPr/>
            </p:nvSpPr>
            <p:spPr>
              <a:xfrm>
                <a:off x="0" y="2903219"/>
                <a:ext cx="3713871" cy="1472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微软雅黑" pitchFamily="34" charset="-122"/>
                  <a:ea typeface="微软雅黑" pitchFamily="34" charset="-122"/>
                  <a:cs typeface="+mn-cs"/>
                </a:endParaRPr>
              </a:p>
            </p:txBody>
          </p:sp>
          <p:sp>
            <p:nvSpPr>
              <p:cNvPr id="14" name="Oval 13"/>
              <p:cNvSpPr/>
              <p:nvPr/>
            </p:nvSpPr>
            <p:spPr>
              <a:xfrm>
                <a:off x="2999558" y="2903219"/>
                <a:ext cx="1472650" cy="14726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微软雅黑" pitchFamily="34" charset="-122"/>
                  <a:ea typeface="微软雅黑" pitchFamily="34" charset="-122"/>
                  <a:cs typeface="+mn-cs"/>
                </a:endParaRPr>
              </a:p>
            </p:txBody>
          </p:sp>
        </p:grpSp>
        <p:sp>
          <p:nvSpPr>
            <p:cNvPr id="16" name="Oval 15"/>
            <p:cNvSpPr/>
            <p:nvPr/>
          </p:nvSpPr>
          <p:spPr>
            <a:xfrm>
              <a:off x="3127350" y="2862197"/>
              <a:ext cx="1217066" cy="121706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微软雅黑" pitchFamily="34" charset="-122"/>
                <a:ea typeface="微软雅黑" pitchFamily="34" charset="-122"/>
                <a:cs typeface="+mn-cs"/>
              </a:endParaRPr>
            </a:p>
          </p:txBody>
        </p:sp>
        <p:sp>
          <p:nvSpPr>
            <p:cNvPr id="22" name="AutoShape 117"/>
            <p:cNvSpPr>
              <a:spLocks/>
            </p:cNvSpPr>
            <p:nvPr/>
          </p:nvSpPr>
          <p:spPr bwMode="auto">
            <a:xfrm>
              <a:off x="3456664" y="3238832"/>
              <a:ext cx="561856" cy="463795"/>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accent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171450" rtl="0" eaLnBrk="1"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微软雅黑" pitchFamily="34" charset="-122"/>
                <a:ea typeface="微软雅黑" pitchFamily="34" charset="-122"/>
                <a:cs typeface="+mn-cs"/>
                <a:sym typeface="Gill Sans" charset="0"/>
              </a:endParaRPr>
            </a:p>
          </p:txBody>
        </p:sp>
      </p:grpSp>
      <p:grpSp>
        <p:nvGrpSpPr>
          <p:cNvPr id="15" name="Group 29"/>
          <p:cNvGrpSpPr/>
          <p:nvPr/>
        </p:nvGrpSpPr>
        <p:grpSpPr>
          <a:xfrm>
            <a:off x="-709896" y="-440854"/>
            <a:ext cx="9291188" cy="5430129"/>
            <a:chOff x="-171471" y="612511"/>
            <a:chExt cx="10823911" cy="5479705"/>
          </a:xfrm>
        </p:grpSpPr>
        <p:grpSp>
          <p:nvGrpSpPr>
            <p:cNvPr id="17" name="Group 4"/>
            <p:cNvGrpSpPr/>
            <p:nvPr/>
          </p:nvGrpSpPr>
          <p:grpSpPr>
            <a:xfrm>
              <a:off x="-171471" y="612511"/>
              <a:ext cx="10823911" cy="5479705"/>
              <a:chOff x="-4321403" y="-375292"/>
              <a:chExt cx="14406624" cy="7293488"/>
            </a:xfrm>
          </p:grpSpPr>
          <p:sp>
            <p:nvSpPr>
              <p:cNvPr id="6" name="Block Arc 5"/>
              <p:cNvSpPr/>
              <p:nvPr/>
            </p:nvSpPr>
            <p:spPr>
              <a:xfrm>
                <a:off x="-4321403" y="-375292"/>
                <a:ext cx="7293488" cy="7293488"/>
              </a:xfrm>
              <a:prstGeom prst="blockArc">
                <a:avLst>
                  <a:gd name="adj1" fmla="val 18900000"/>
                  <a:gd name="adj2" fmla="val 3617657"/>
                  <a:gd name="adj3" fmla="val 0"/>
                </a:avLst>
              </a:prstGeom>
              <a:ln>
                <a:solidFill>
                  <a:schemeClr val="accent3"/>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7" name="Freeform 6"/>
              <p:cNvSpPr/>
              <p:nvPr/>
            </p:nvSpPr>
            <p:spPr>
              <a:xfrm>
                <a:off x="2784110" y="961009"/>
                <a:ext cx="7301111" cy="1705412"/>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marL="0" marR="0" lvl="0" indent="0" algn="l" defTabSz="1866900" rtl="0" eaLnBrk="1" fontAlgn="auto" latinLnBrk="0" hangingPunct="1">
                  <a:lnSpc>
                    <a:spcPct val="90000"/>
                  </a:lnSpc>
                  <a:spcBef>
                    <a:spcPct val="0"/>
                  </a:spcBef>
                  <a:spcAft>
                    <a:spcPct val="3500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endParaRPr>
              </a:p>
            </p:txBody>
          </p:sp>
          <p:sp>
            <p:nvSpPr>
              <p:cNvPr id="8" name="Oval 7"/>
              <p:cNvSpPr/>
              <p:nvPr/>
            </p:nvSpPr>
            <p:spPr>
              <a:xfrm>
                <a:off x="1796313" y="1126066"/>
                <a:ext cx="1665131" cy="1354665"/>
              </a:xfrm>
              <a:prstGeom prst="ellipse">
                <a:avLst/>
              </a:prstGeom>
              <a:ln>
                <a:solidFill>
                  <a:schemeClr val="accent2"/>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9" name="Freeform 8"/>
              <p:cNvSpPr/>
              <p:nvPr/>
            </p:nvSpPr>
            <p:spPr>
              <a:xfrm>
                <a:off x="3178046" y="2889020"/>
                <a:ext cx="6907175" cy="1705412"/>
              </a:xfrm>
              <a:custGeom>
                <a:avLst/>
                <a:gdLst>
                  <a:gd name="connsiteX0" fmla="*/ 0 w 6907174"/>
                  <a:gd name="connsiteY0" fmla="*/ 0 h 1083733"/>
                  <a:gd name="connsiteX1" fmla="*/ 6907174 w 6907174"/>
                  <a:gd name="connsiteY1" fmla="*/ 0 h 1083733"/>
                  <a:gd name="connsiteX2" fmla="*/ 6907174 w 6907174"/>
                  <a:gd name="connsiteY2" fmla="*/ 1083733 h 1083733"/>
                  <a:gd name="connsiteX3" fmla="*/ 0 w 6907174"/>
                  <a:gd name="connsiteY3" fmla="*/ 1083733 h 1083733"/>
                  <a:gd name="connsiteX4" fmla="*/ 0 w 6907174"/>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7174" h="1083733">
                    <a:moveTo>
                      <a:pt x="0" y="0"/>
                    </a:moveTo>
                    <a:lnTo>
                      <a:pt x="6907174" y="0"/>
                    </a:lnTo>
                    <a:lnTo>
                      <a:pt x="6907174" y="1083733"/>
                    </a:lnTo>
                    <a:lnTo>
                      <a:pt x="0" y="1083733"/>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marL="0" marR="0" lvl="0" indent="0" algn="l" defTabSz="1866900" rtl="0" eaLnBrk="1" fontAlgn="auto" latinLnBrk="0" hangingPunct="1">
                  <a:lnSpc>
                    <a:spcPct val="90000"/>
                  </a:lnSpc>
                  <a:spcBef>
                    <a:spcPct val="0"/>
                  </a:spcBef>
                  <a:spcAft>
                    <a:spcPct val="3500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endParaRPr>
              </a:p>
            </p:txBody>
          </p:sp>
          <p:sp>
            <p:nvSpPr>
              <p:cNvPr id="10" name="Oval 9"/>
              <p:cNvSpPr/>
              <p:nvPr/>
            </p:nvSpPr>
            <p:spPr>
              <a:xfrm>
                <a:off x="2190248" y="3131396"/>
                <a:ext cx="1665131" cy="1354665"/>
              </a:xfrm>
              <a:prstGeom prst="ellipse">
                <a:avLst/>
              </a:prstGeom>
              <a:ln>
                <a:solidFill>
                  <a:schemeClr val="accent3"/>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1" name="Freeform 10"/>
              <p:cNvSpPr/>
              <p:nvPr/>
            </p:nvSpPr>
            <p:spPr>
              <a:xfrm>
                <a:off x="2784110" y="4836808"/>
                <a:ext cx="7301111" cy="1705411"/>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marL="0" marR="0" lvl="0" indent="0" algn="l" defTabSz="1866900" rtl="0" eaLnBrk="1" fontAlgn="auto" latinLnBrk="0" hangingPunct="1">
                  <a:lnSpc>
                    <a:spcPct val="90000"/>
                  </a:lnSpc>
                  <a:spcBef>
                    <a:spcPct val="0"/>
                  </a:spcBef>
                  <a:spcAft>
                    <a:spcPct val="3500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endParaRPr>
              </a:p>
            </p:txBody>
          </p:sp>
          <p:sp>
            <p:nvSpPr>
              <p:cNvPr id="12" name="Oval 11"/>
              <p:cNvSpPr/>
              <p:nvPr/>
            </p:nvSpPr>
            <p:spPr>
              <a:xfrm>
                <a:off x="1535182" y="4968315"/>
                <a:ext cx="1665131" cy="1354665"/>
              </a:xfrm>
              <a:prstGeom prst="ellipse">
                <a:avLst/>
              </a:prstGeom>
              <a:ln>
                <a:solidFill>
                  <a:schemeClr val="accent4"/>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sp>
          <p:nvSpPr>
            <p:cNvPr id="19" name="TextBox 18"/>
            <p:cNvSpPr txBox="1"/>
            <p:nvPr/>
          </p:nvSpPr>
          <p:spPr>
            <a:xfrm>
              <a:off x="4743070" y="2075666"/>
              <a:ext cx="652111" cy="48140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prstClr val="black">
                      <a:lumMod val="75000"/>
                      <a:lumOff val="25000"/>
                    </a:prstClr>
                  </a:solidFill>
                  <a:effectLst/>
                  <a:uLnTx/>
                  <a:uFillTx/>
                  <a:latin typeface="微软雅黑" pitchFamily="34" charset="-122"/>
                  <a:ea typeface="微软雅黑" pitchFamily="34" charset="-122"/>
                  <a:cs typeface="+mn-cs"/>
                </a:rPr>
                <a:t>01</a:t>
              </a:r>
              <a:endParaRPr kumimoji="0" lang="en-GB" sz="2500" b="0" i="0" u="none" strike="noStrike" kern="1200" cap="none" spc="0" normalizeH="0" baseline="0" noProof="0" dirty="0">
                <a:ln>
                  <a:noFill/>
                </a:ln>
                <a:solidFill>
                  <a:prstClr val="black">
                    <a:lumMod val="75000"/>
                    <a:lumOff val="25000"/>
                  </a:prstClr>
                </a:solidFill>
                <a:effectLst/>
                <a:uLnTx/>
                <a:uFillTx/>
                <a:latin typeface="微软雅黑" pitchFamily="34" charset="-122"/>
                <a:ea typeface="微软雅黑" pitchFamily="34" charset="-122"/>
                <a:cs typeface="+mn-cs"/>
              </a:endParaRPr>
            </a:p>
          </p:txBody>
        </p:sp>
        <p:sp>
          <p:nvSpPr>
            <p:cNvPr id="20" name="TextBox 19"/>
            <p:cNvSpPr txBox="1"/>
            <p:nvPr/>
          </p:nvSpPr>
          <p:spPr>
            <a:xfrm>
              <a:off x="5052711" y="3586477"/>
              <a:ext cx="652111" cy="48140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prstClr val="black">
                      <a:lumMod val="75000"/>
                      <a:lumOff val="25000"/>
                    </a:prstClr>
                  </a:solidFill>
                  <a:effectLst/>
                  <a:uLnTx/>
                  <a:uFillTx/>
                  <a:latin typeface="微软雅黑" pitchFamily="34" charset="-122"/>
                  <a:ea typeface="微软雅黑" pitchFamily="34" charset="-122"/>
                  <a:cs typeface="+mn-cs"/>
                </a:rPr>
                <a:t>02</a:t>
              </a:r>
              <a:endParaRPr kumimoji="0" lang="en-GB" sz="2500" b="0" i="0" u="none" strike="noStrike" kern="1200" cap="none" spc="0" normalizeH="0" baseline="0" noProof="0" dirty="0">
                <a:ln>
                  <a:noFill/>
                </a:ln>
                <a:solidFill>
                  <a:prstClr val="black">
                    <a:lumMod val="75000"/>
                    <a:lumOff val="25000"/>
                  </a:prstClr>
                </a:solidFill>
                <a:effectLst/>
                <a:uLnTx/>
                <a:uFillTx/>
                <a:latin typeface="微软雅黑" pitchFamily="34" charset="-122"/>
                <a:ea typeface="微软雅黑" pitchFamily="34" charset="-122"/>
                <a:cs typeface="+mn-cs"/>
              </a:endParaRPr>
            </a:p>
          </p:txBody>
        </p:sp>
        <p:sp>
          <p:nvSpPr>
            <p:cNvPr id="21" name="TextBox 20"/>
            <p:cNvSpPr txBox="1"/>
            <p:nvPr/>
          </p:nvSpPr>
          <p:spPr>
            <a:xfrm>
              <a:off x="4560551" y="4962401"/>
              <a:ext cx="652111" cy="48140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prstClr val="black">
                      <a:lumMod val="75000"/>
                      <a:lumOff val="25000"/>
                    </a:prstClr>
                  </a:solidFill>
                  <a:effectLst/>
                  <a:uLnTx/>
                  <a:uFillTx/>
                  <a:latin typeface="微软雅黑" pitchFamily="34" charset="-122"/>
                  <a:ea typeface="微软雅黑" pitchFamily="34" charset="-122"/>
                  <a:cs typeface="+mn-cs"/>
                </a:rPr>
                <a:t>03</a:t>
              </a:r>
              <a:endParaRPr kumimoji="0" lang="en-GB" sz="2500" b="0" i="0" u="none" strike="noStrike" kern="1200" cap="none" spc="0" normalizeH="0" baseline="0" noProof="0" dirty="0">
                <a:ln>
                  <a:noFill/>
                </a:ln>
                <a:solidFill>
                  <a:prstClr val="black">
                    <a:lumMod val="75000"/>
                    <a:lumOff val="25000"/>
                  </a:prstClr>
                </a:solidFill>
                <a:effectLst/>
                <a:uLnTx/>
                <a:uFillTx/>
                <a:latin typeface="微软雅黑" pitchFamily="34" charset="-122"/>
                <a:ea typeface="微软雅黑" pitchFamily="34" charset="-122"/>
                <a:cs typeface="+mn-cs"/>
              </a:endParaRPr>
            </a:p>
          </p:txBody>
        </p:sp>
      </p:grpSp>
      <p:sp>
        <p:nvSpPr>
          <p:cNvPr id="30" name="TextBox 29">
            <a:extLst>
              <a:ext uri="{FF2B5EF4-FFF2-40B4-BE49-F238E27FC236}">
                <a16:creationId xmlns:a16="http://schemas.microsoft.com/office/drawing/2014/main" id="{527C878C-C39E-4945-A2B7-224542FD325C}"/>
              </a:ext>
            </a:extLst>
          </p:cNvPr>
          <p:cNvSpPr txBox="1"/>
          <p:nvPr/>
        </p:nvSpPr>
        <p:spPr>
          <a:xfrm>
            <a:off x="205137" y="2147311"/>
            <a:ext cx="2019660" cy="95410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x-none"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Về hình thức nói</a:t>
            </a:r>
          </a:p>
        </p:txBody>
      </p:sp>
      <p:sp>
        <p:nvSpPr>
          <p:cNvPr id="31" name="TextBox 30">
            <a:extLst>
              <a:ext uri="{FF2B5EF4-FFF2-40B4-BE49-F238E27FC236}">
                <a16:creationId xmlns:a16="http://schemas.microsoft.com/office/drawing/2014/main" id="{58A20CF9-2868-184F-88BD-F4CD11F231F4}"/>
              </a:ext>
            </a:extLst>
          </p:cNvPr>
          <p:cNvSpPr txBox="1"/>
          <p:nvPr/>
        </p:nvSpPr>
        <p:spPr>
          <a:xfrm>
            <a:off x="4054398" y="562163"/>
            <a:ext cx="4454608" cy="129266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x-none" sz="26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Xác định đề tài, người nghe, mục đích, không gian, thời gian, nội dung.</a:t>
            </a:r>
          </a:p>
        </p:txBody>
      </p:sp>
      <p:sp>
        <p:nvSpPr>
          <p:cNvPr id="32" name="TextBox 31">
            <a:extLst>
              <a:ext uri="{FF2B5EF4-FFF2-40B4-BE49-F238E27FC236}">
                <a16:creationId xmlns:a16="http://schemas.microsoft.com/office/drawing/2014/main" id="{BDCBD7CD-FD96-B847-95BD-9C0276333334}"/>
              </a:ext>
            </a:extLst>
          </p:cNvPr>
          <p:cNvSpPr txBox="1"/>
          <p:nvPr/>
        </p:nvSpPr>
        <p:spPr>
          <a:xfrm>
            <a:off x="4608680" y="1978006"/>
            <a:ext cx="3631283" cy="129266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x-none" sz="26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Tìm ý tưởng, sử dụng thêm kênh hình để bài nói sinh động</a:t>
            </a:r>
          </a:p>
        </p:txBody>
      </p:sp>
      <p:sp>
        <p:nvSpPr>
          <p:cNvPr id="33" name="TextBox 32">
            <a:extLst>
              <a:ext uri="{FF2B5EF4-FFF2-40B4-BE49-F238E27FC236}">
                <a16:creationId xmlns:a16="http://schemas.microsoft.com/office/drawing/2014/main" id="{B67B1BB2-6673-F14D-A753-074B2FC89AAA}"/>
              </a:ext>
            </a:extLst>
          </p:cNvPr>
          <p:cNvSpPr txBox="1"/>
          <p:nvPr/>
        </p:nvSpPr>
        <p:spPr>
          <a:xfrm>
            <a:off x="4196703" y="3451121"/>
            <a:ext cx="4297634" cy="129266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x-none" sz="26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Chú ý giọng điệu, kết hợp cử chỉ, nét mặt, điệu </a:t>
            </a:r>
            <a:r>
              <a:rPr kumimoji="0" lang="x-none" sz="2600" b="0" i="1"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b</a:t>
            </a:r>
            <a:r>
              <a:rPr lang="en-US" sz="2600" i="1" noProof="0" dirty="0" smtClean="0">
                <a:solidFill>
                  <a:prstClr val="white"/>
                </a:solidFill>
                <a:latin typeface="Times New Roman" panose="02020603050405020304" pitchFamily="18" charset="0"/>
                <a:cs typeface="Times New Roman" panose="02020603050405020304" pitchFamily="18" charset="0"/>
              </a:rPr>
              <a:t>ộ</a:t>
            </a:r>
            <a:r>
              <a:rPr kumimoji="0" lang="x-none" sz="2600" b="0" i="1"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x-none" sz="26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lựa chọn từ ngữ phù hợp</a:t>
            </a:r>
          </a:p>
        </p:txBody>
      </p:sp>
      <p:pic>
        <p:nvPicPr>
          <p:cNvPr id="24" name="Picture 23"/>
          <p:cNvPicPr>
            <a:picLocks noChangeAspect="1"/>
          </p:cNvPicPr>
          <p:nvPr/>
        </p:nvPicPr>
        <p:blipFill>
          <a:blip r:embed="rId4"/>
          <a:stretch>
            <a:fillRect/>
          </a:stretch>
        </p:blipFill>
        <p:spPr>
          <a:xfrm>
            <a:off x="8143245" y="-336534"/>
            <a:ext cx="731521" cy="831368"/>
          </a:xfrm>
          <a:prstGeom prst="rect">
            <a:avLst/>
          </a:prstGeom>
        </p:spPr>
      </p:pic>
    </p:spTree>
    <p:extLst>
      <p:ext uri="{BB962C8B-B14F-4D97-AF65-F5344CB8AC3E}">
        <p14:creationId xmlns:p14="http://schemas.microsoft.com/office/powerpoint/2010/main" val="384325000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0-#ppt_w/2"/>
                                          </p:val>
                                        </p:tav>
                                        <p:tav tm="100000">
                                          <p:val>
                                            <p:strVal val="#ppt_x"/>
                                          </p:val>
                                        </p:tav>
                                      </p:tavLst>
                                    </p:anim>
                                    <p:anim calcmode="lin" valueType="num">
                                      <p:cBhvr additive="base">
                                        <p:cTn id="13" dur="500" fill="hold"/>
                                        <p:tgtEl>
                                          <p:spTgt spid="15"/>
                                        </p:tgtEl>
                                        <p:attrNameLst>
                                          <p:attrName>ppt_y</p:attrName>
                                        </p:attrNameLst>
                                      </p:cBhvr>
                                      <p:tavLst>
                                        <p:tav tm="0">
                                          <p:val>
                                            <p:strVal val="#ppt_y"/>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1000"/>
                                        <p:tgtEl>
                                          <p:spTgt spid="24"/>
                                        </p:tgtEl>
                                      </p:cBhvr>
                                    </p:animEffect>
                                    <p:anim calcmode="lin" valueType="num">
                                      <p:cBhvr>
                                        <p:cTn id="17" dur="1000" fill="hold"/>
                                        <p:tgtEl>
                                          <p:spTgt spid="24"/>
                                        </p:tgtEl>
                                        <p:attrNameLst>
                                          <p:attrName>ppt_x</p:attrName>
                                        </p:attrNameLst>
                                      </p:cBhvr>
                                      <p:tavLst>
                                        <p:tav tm="0">
                                          <p:val>
                                            <p:strVal val="#ppt_x"/>
                                          </p:val>
                                        </p:tav>
                                        <p:tav tm="100000">
                                          <p:val>
                                            <p:strVal val="#ppt_x"/>
                                          </p:val>
                                        </p:tav>
                                      </p:tavLst>
                                    </p:anim>
                                    <p:anim calcmode="lin" valueType="num">
                                      <p:cBhvr>
                                        <p:cTn id="18"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ACBEA814-47C9-4549-93A7-DE5AC0F1E1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1136" y="0"/>
            <a:ext cx="5272864" cy="5213876"/>
          </a:xfrm>
          <a:prstGeom prst="rect">
            <a:avLst/>
          </a:prstGeom>
        </p:spPr>
      </p:pic>
      <p:sp>
        <p:nvSpPr>
          <p:cNvPr id="22" name="TextBox 21">
            <a:extLst>
              <a:ext uri="{FF2B5EF4-FFF2-40B4-BE49-F238E27FC236}">
                <a16:creationId xmlns:a16="http://schemas.microsoft.com/office/drawing/2014/main" id="{9D6F1C4F-D023-BF4D-919B-B349C60EF047}"/>
              </a:ext>
            </a:extLst>
          </p:cNvPr>
          <p:cNvSpPr txBox="1"/>
          <p:nvPr/>
        </p:nvSpPr>
        <p:spPr>
          <a:xfrm rot="20917114">
            <a:off x="4866931" y="1526102"/>
            <a:ext cx="2452534" cy="2092881"/>
          </a:xfrm>
          <a:prstGeom prst="rect">
            <a:avLst/>
          </a:prstGeom>
          <a:noFill/>
        </p:spPr>
        <p:txBody>
          <a:bodyPr wrap="square" rtlCol="0">
            <a:spAutoFit/>
          </a:bodyPr>
          <a:lstStyle/>
          <a:p>
            <a:pPr algn="ctr"/>
            <a:r>
              <a:rPr lang="en-US" sz="2600" i="1" dirty="0" err="1" smtClean="0">
                <a:solidFill>
                  <a:srgbClr val="FF0000"/>
                </a:solidFill>
                <a:latin typeface="Times New Roman" panose="02020603050405020304" pitchFamily="18" charset="0"/>
                <a:cs typeface="Times New Roman" panose="02020603050405020304" pitchFamily="18" charset="0"/>
              </a:rPr>
              <a:t>Câu</a:t>
            </a:r>
            <a:r>
              <a:rPr lang="en-US" sz="2600" i="1" dirty="0" smtClean="0">
                <a:solidFill>
                  <a:srgbClr val="FF0000"/>
                </a:solidFill>
                <a:latin typeface="Times New Roman" panose="02020603050405020304" pitchFamily="18" charset="0"/>
                <a:cs typeface="Times New Roman" panose="02020603050405020304" pitchFamily="18" charset="0"/>
              </a:rPr>
              <a:t> 4:</a:t>
            </a:r>
            <a:r>
              <a:rPr lang="x-none" sz="2600" i="1" dirty="0" smtClean="0">
                <a:latin typeface="Times New Roman" panose="02020603050405020304" pitchFamily="18" charset="0"/>
                <a:cs typeface="Times New Roman" panose="02020603050405020304" pitchFamily="18" charset="0"/>
              </a:rPr>
              <a:t>Truyện </a:t>
            </a:r>
            <a:r>
              <a:rPr lang="x-none" sz="2600" i="1" dirty="0">
                <a:latin typeface="Times New Roman" panose="02020603050405020304" pitchFamily="18" charset="0"/>
                <a:cs typeface="Times New Roman" panose="02020603050405020304" pitchFamily="18" charset="0"/>
              </a:rPr>
              <a:t>cổ tích có ý nghĩa như thế nào đối với cuộc sống của chúng ta?</a:t>
            </a:r>
          </a:p>
        </p:txBody>
      </p:sp>
      <p:pic>
        <p:nvPicPr>
          <p:cNvPr id="7170" name="Picture 2" descr="9 truyện cổ tích hay nhất bố mẹ nên kể cho bé nghe">
            <a:extLst>
              <a:ext uri="{FF2B5EF4-FFF2-40B4-BE49-F238E27FC236}">
                <a16:creationId xmlns:a16="http://schemas.microsoft.com/office/drawing/2014/main" id="{F0950DF3-2317-E143-978F-C327D38834C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542" y="16388"/>
            <a:ext cx="2448629" cy="158783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Thế Giới Truyện Cổ Tích - Chuyện Cổ Tích - Truyện Cổ Tích hay cho bé">
            <a:extLst>
              <a:ext uri="{FF2B5EF4-FFF2-40B4-BE49-F238E27FC236}">
                <a16:creationId xmlns:a16="http://schemas.microsoft.com/office/drawing/2014/main" id="{2DF5148D-C49B-8D45-9857-EA4DAA35648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645643">
            <a:off x="1855631" y="3272383"/>
            <a:ext cx="2373531" cy="1582191"/>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Top 18 Câu chuyện cổ tích Việt Nam hay nhất - Toplist.vn">
            <a:extLst>
              <a:ext uri="{FF2B5EF4-FFF2-40B4-BE49-F238E27FC236}">
                <a16:creationId xmlns:a16="http://schemas.microsoft.com/office/drawing/2014/main" id="{47FB3780-2B9B-2946-856B-6A21684BF29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31195">
            <a:off x="338299" y="1780815"/>
            <a:ext cx="2780992" cy="1668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727263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9A5934-A924-B540-B675-FEB69D8911B6}"/>
              </a:ext>
            </a:extLst>
          </p:cNvPr>
          <p:cNvSpPr/>
          <p:nvPr/>
        </p:nvSpPr>
        <p:spPr>
          <a:xfrm>
            <a:off x="294967" y="452546"/>
            <a:ext cx="8436077" cy="4524315"/>
          </a:xfrm>
          <a:prstGeom prst="rect">
            <a:avLst/>
          </a:prstGeom>
        </p:spPr>
        <p:txBody>
          <a:bodyPr wrap="square">
            <a:spAutoFit/>
          </a:bodyPr>
          <a:lstStyle/>
          <a:p>
            <a:pPr algn="just" defTabSz="342900"/>
            <a:r>
              <a:rPr lang="en-US" sz="1350" dirty="0">
                <a:solidFill>
                  <a:prstClr val="black"/>
                </a:solidFill>
                <a:latin typeface="Verdana" panose="020B0604030504040204" pitchFamily="34" charset="0"/>
              </a:rPr>
              <a:t> </a:t>
            </a:r>
            <a:r>
              <a:rPr lang="en-US" sz="1350" dirty="0" smtClean="0">
                <a:solidFill>
                  <a:prstClr val="black"/>
                </a:solidFill>
                <a:latin typeface="Verdana" panose="020B0604030504040204" pitchFamily="34" charset="0"/>
              </a:rPr>
              <a:t>   </a:t>
            </a:r>
            <a:r>
              <a:rPr lang="vi-VN" sz="2400" dirty="0" smtClean="0">
                <a:solidFill>
                  <a:prstClr val="black"/>
                </a:solidFill>
                <a:latin typeface="Times New Roman" panose="02020603050405020304" pitchFamily="18" charset="0"/>
                <a:cs typeface="Times New Roman" panose="02020603050405020304" pitchFamily="18" charset="0"/>
              </a:rPr>
              <a:t>Truyện </a:t>
            </a:r>
            <a:r>
              <a:rPr lang="vi-VN" sz="2400" dirty="0">
                <a:solidFill>
                  <a:prstClr val="black"/>
                </a:solidFill>
                <a:latin typeface="Times New Roman" panose="02020603050405020304" pitchFamily="18" charset="0"/>
                <a:cs typeface="Times New Roman" panose="02020603050405020304" pitchFamily="18" charset="0"/>
              </a:rPr>
              <a:t>cổ tích mang những giá trị văn hoá dân gian được truyền đời qua nhiều thế hệ. Mỗi câu chuyện là những bài học đạo lí, là cách ứng xử của con người trong cuộc sống. Có thể nói nhiều bài học từ truyện cổ tích đi vào lòng người nhẹ nhàng, ngọt ngào mà sâu sắc, thấm thía. Truyện dạy ta biết sống thật thà, lương thiện, nhân nghĩa, thủy chung sẽ được hạnh phúc. Truyện cũng cảnh tình những ai sống </a:t>
            </a:r>
            <a:r>
              <a:rPr lang="en-US" sz="2400" dirty="0">
                <a:solidFill>
                  <a:prstClr val="black"/>
                </a:solidFill>
                <a:latin typeface="Times New Roman" panose="02020603050405020304" pitchFamily="18" charset="0"/>
                <a:cs typeface="Times New Roman" panose="02020603050405020304" pitchFamily="18" charset="0"/>
              </a:rPr>
              <a:t>í</a:t>
            </a:r>
            <a:r>
              <a:rPr lang="vi-VN" sz="2400" dirty="0" smtClean="0">
                <a:solidFill>
                  <a:prstClr val="black"/>
                </a:solidFill>
                <a:latin typeface="Times New Roman" panose="02020603050405020304" pitchFamily="18" charset="0"/>
                <a:cs typeface="Times New Roman" panose="02020603050405020304" pitchFamily="18" charset="0"/>
              </a:rPr>
              <a:t>ch </a:t>
            </a:r>
            <a:r>
              <a:rPr lang="vi-VN" sz="2400" dirty="0">
                <a:solidFill>
                  <a:prstClr val="black"/>
                </a:solidFill>
                <a:latin typeface="Times New Roman" panose="02020603050405020304" pitchFamily="18" charset="0"/>
                <a:cs typeface="Times New Roman" panose="02020603050405020304" pitchFamily="18" charset="0"/>
              </a:rPr>
              <a:t>kỷ, tham lam, bất nhân, bất nghĩa sẽ phải chịu hậu quả khó lường. Mỗi chúng ta hãy đọc truyện để cảm nhận được những “ giấc mơ đẹp” của nhân dân từ ngàn xưa đến ngày nay. Hãy </a:t>
            </a:r>
            <a:r>
              <a:rPr lang="vi-VN" sz="2400" dirty="0" smtClean="0">
                <a:solidFill>
                  <a:prstClr val="black"/>
                </a:solidFill>
                <a:latin typeface="Times New Roman" panose="02020603050405020304" pitchFamily="18" charset="0"/>
                <a:cs typeface="Times New Roman" panose="02020603050405020304" pitchFamily="18" charset="0"/>
              </a:rPr>
              <a:t> </a:t>
            </a:r>
            <a:r>
              <a:rPr lang="vi-VN" sz="2400" dirty="0">
                <a:solidFill>
                  <a:prstClr val="black"/>
                </a:solidFill>
                <a:latin typeface="Times New Roman" panose="02020603050405020304" pitchFamily="18" charset="0"/>
                <a:cs typeface="Times New Roman" panose="02020603050405020304" pitchFamily="18" charset="0"/>
              </a:rPr>
              <a:t>cùng đọc, cùng </a:t>
            </a:r>
            <a:r>
              <a:rPr lang="vi-VN" sz="2400" dirty="0" smtClean="0">
                <a:solidFill>
                  <a:prstClr val="black"/>
                </a:solidFill>
                <a:latin typeface="Times New Roman" panose="02020603050405020304" pitchFamily="18" charset="0"/>
                <a:cs typeface="Times New Roman" panose="02020603050405020304" pitchFamily="18" charset="0"/>
              </a:rPr>
              <a:t>nghe</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và</a:t>
            </a:r>
            <a:r>
              <a:rPr lang="vi-VN" sz="2400" dirty="0" smtClean="0">
                <a:solidFill>
                  <a:prstClr val="black"/>
                </a:solidFill>
                <a:latin typeface="Times New Roman" panose="02020603050405020304" pitchFamily="18" charset="0"/>
                <a:cs typeface="Times New Roman" panose="02020603050405020304" pitchFamily="18" charset="0"/>
              </a:rPr>
              <a:t> </a:t>
            </a:r>
            <a:r>
              <a:rPr lang="vi-VN" sz="2400" dirty="0">
                <a:solidFill>
                  <a:prstClr val="black"/>
                </a:solidFill>
                <a:latin typeface="Times New Roman" panose="02020603050405020304" pitchFamily="18" charset="0"/>
                <a:cs typeface="Times New Roman" panose="02020603050405020304" pitchFamily="18" charset="0"/>
              </a:rPr>
              <a:t>cùng kể để </a:t>
            </a:r>
            <a:r>
              <a:rPr lang="en-US" sz="2400" dirty="0" err="1" smtClean="0">
                <a:solidFill>
                  <a:prstClr val="black"/>
                </a:solidFill>
                <a:latin typeface="Times New Roman" panose="02020603050405020304" pitchFamily="18" charset="0"/>
                <a:cs typeface="Times New Roman" panose="02020603050405020304" pitchFamily="18" charset="0"/>
              </a:rPr>
              <a:t>những</a:t>
            </a:r>
            <a:r>
              <a:rPr lang="en-US" sz="2400" dirty="0" smtClean="0">
                <a:solidFill>
                  <a:prstClr val="black"/>
                </a:solidFill>
                <a:latin typeface="Times New Roman" panose="02020603050405020304" pitchFamily="18" charset="0"/>
                <a:cs typeface="Times New Roman" panose="02020603050405020304" pitchFamily="18" charset="0"/>
              </a:rPr>
              <a:t> </a:t>
            </a:r>
            <a:r>
              <a:rPr lang="vi-VN" sz="2400" dirty="0" smtClean="0">
                <a:solidFill>
                  <a:prstClr val="black"/>
                </a:solidFill>
                <a:latin typeface="Times New Roman" panose="02020603050405020304" pitchFamily="18" charset="0"/>
                <a:cs typeface="Times New Roman" panose="02020603050405020304" pitchFamily="18" charset="0"/>
              </a:rPr>
              <a:t>truyện cổ</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tích</a:t>
            </a:r>
            <a:r>
              <a:rPr lang="vi-VN" sz="2400" dirty="0" smtClean="0">
                <a:solidFill>
                  <a:prstClr val="black"/>
                </a:solidFill>
                <a:latin typeface="Times New Roman" panose="02020603050405020304" pitchFamily="18" charset="0"/>
                <a:cs typeface="Times New Roman" panose="02020603050405020304" pitchFamily="18" charset="0"/>
              </a:rPr>
              <a:t> </a:t>
            </a:r>
            <a:r>
              <a:rPr lang="vi-VN" sz="2400" dirty="0">
                <a:solidFill>
                  <a:prstClr val="black"/>
                </a:solidFill>
                <a:latin typeface="Times New Roman" panose="02020603050405020304" pitchFamily="18" charset="0"/>
                <a:cs typeface="Times New Roman" panose="02020603050405020304" pitchFamily="18" charset="0"/>
              </a:rPr>
              <a:t>như “ Thạch Sanh”, </a:t>
            </a:r>
            <a:r>
              <a:rPr lang="en-US" sz="2400" dirty="0" smtClean="0">
                <a:solidFill>
                  <a:prstClr val="black"/>
                </a:solidFill>
                <a:latin typeface="Times New Roman" panose="02020603050405020304" pitchFamily="18" charset="0"/>
                <a:cs typeface="Times New Roman" panose="02020603050405020304" pitchFamily="18" charset="0"/>
              </a:rPr>
              <a:t> </a:t>
            </a:r>
            <a:r>
              <a:rPr lang="vi-VN" sz="2400" dirty="0" smtClean="0">
                <a:solidFill>
                  <a:prstClr val="black"/>
                </a:solidFill>
                <a:latin typeface="Times New Roman" panose="02020603050405020304" pitchFamily="18" charset="0"/>
                <a:cs typeface="Times New Roman" panose="02020603050405020304" pitchFamily="18" charset="0"/>
              </a:rPr>
              <a:t>“ </a:t>
            </a:r>
            <a:r>
              <a:rPr lang="vi-VN" sz="2400" dirty="0">
                <a:solidFill>
                  <a:prstClr val="black"/>
                </a:solidFill>
                <a:latin typeface="Times New Roman" panose="02020603050405020304" pitchFamily="18" charset="0"/>
                <a:cs typeface="Times New Roman" panose="02020603050405020304" pitchFamily="18" charset="0"/>
              </a:rPr>
              <a:t>Cây khế”, “ Tấm </a:t>
            </a:r>
            <a:r>
              <a:rPr lang="en-US" sz="2400" dirty="0" smtClean="0">
                <a:solidFill>
                  <a:prstClr val="black"/>
                </a:solidFill>
                <a:latin typeface="Times New Roman" panose="02020603050405020304" pitchFamily="18" charset="0"/>
                <a:cs typeface="Times New Roman" panose="02020603050405020304" pitchFamily="18" charset="0"/>
              </a:rPr>
              <a:t>C</a:t>
            </a:r>
            <a:r>
              <a:rPr lang="vi-VN" sz="2400" dirty="0" smtClean="0">
                <a:solidFill>
                  <a:prstClr val="black"/>
                </a:solidFill>
                <a:latin typeface="Times New Roman" panose="02020603050405020304" pitchFamily="18" charset="0"/>
                <a:cs typeface="Times New Roman" panose="02020603050405020304" pitchFamily="18" charset="0"/>
              </a:rPr>
              <a:t>ám</a:t>
            </a:r>
            <a:r>
              <a:rPr lang="vi-VN" sz="2400" dirty="0">
                <a:solidFill>
                  <a:prstClr val="black"/>
                </a:solidFill>
                <a:latin typeface="Times New Roman" panose="02020603050405020304" pitchFamily="18" charset="0"/>
                <a:cs typeface="Times New Roman" panose="02020603050405020304" pitchFamily="18" charset="0"/>
              </a:rPr>
              <a:t>”... mãi lung </a:t>
            </a:r>
            <a:r>
              <a:rPr lang="vi-VN" sz="2400" dirty="0" smtClean="0">
                <a:solidFill>
                  <a:prstClr val="black"/>
                </a:solidFill>
                <a:latin typeface="Times New Roman" panose="02020603050405020304" pitchFamily="18" charset="0"/>
                <a:cs typeface="Times New Roman" panose="02020603050405020304" pitchFamily="18" charset="0"/>
              </a:rPr>
              <a:t>linh</a:t>
            </a:r>
            <a:r>
              <a:rPr lang="en-US" sz="2400" dirty="0" smtClean="0">
                <a:solidFill>
                  <a:prstClr val="black"/>
                </a:solidFill>
                <a:latin typeface="Times New Roman" panose="02020603050405020304" pitchFamily="18" charset="0"/>
                <a:cs typeface="Times New Roman" panose="02020603050405020304" pitchFamily="18" charset="0"/>
              </a:rPr>
              <a:t>,</a:t>
            </a:r>
            <a:r>
              <a:rPr lang="vi-VN" sz="2400" dirty="0" smtClean="0">
                <a:solidFill>
                  <a:prstClr val="black"/>
                </a:solidFill>
                <a:latin typeface="Times New Roman" panose="02020603050405020304" pitchFamily="18" charset="0"/>
                <a:cs typeface="Times New Roman" panose="02020603050405020304" pitchFamily="18" charset="0"/>
              </a:rPr>
              <a:t> mãi</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sống</a:t>
            </a:r>
            <a:r>
              <a:rPr lang="vi-VN" sz="2400" dirty="0" smtClean="0">
                <a:solidFill>
                  <a:prstClr val="black"/>
                </a:solidFill>
                <a:latin typeface="Times New Roman" panose="02020603050405020304" pitchFamily="18" charset="0"/>
                <a:cs typeface="Times New Roman" panose="02020603050405020304" pitchFamily="18" charset="0"/>
              </a:rPr>
              <a:t> </a:t>
            </a:r>
            <a:r>
              <a:rPr lang="vi-VN" sz="2400" dirty="0">
                <a:solidFill>
                  <a:prstClr val="black"/>
                </a:solidFill>
                <a:latin typeface="Times New Roman" panose="02020603050405020304" pitchFamily="18" charset="0"/>
                <a:cs typeface="Times New Roman" panose="02020603050405020304" pitchFamily="18" charset="0"/>
              </a:rPr>
              <a:t>cùng </a:t>
            </a:r>
            <a:r>
              <a:rPr lang="en-US" sz="2400" dirty="0" err="1" smtClean="0">
                <a:solidFill>
                  <a:prstClr val="black"/>
                </a:solidFill>
                <a:latin typeface="Times New Roman" panose="02020603050405020304" pitchFamily="18" charset="0"/>
                <a:cs typeface="Times New Roman" panose="02020603050405020304" pitchFamily="18" charset="0"/>
              </a:rPr>
              <a:t>với</a:t>
            </a:r>
            <a:r>
              <a:rPr lang="en-US" sz="2400" dirty="0" smtClean="0">
                <a:solidFill>
                  <a:prstClr val="black"/>
                </a:solidFill>
                <a:latin typeface="Times New Roman" panose="02020603050405020304" pitchFamily="18" charset="0"/>
                <a:cs typeface="Times New Roman" panose="02020603050405020304" pitchFamily="18" charset="0"/>
              </a:rPr>
              <a:t> </a:t>
            </a:r>
            <a:r>
              <a:rPr lang="vi-VN" sz="2400" dirty="0" smtClean="0">
                <a:solidFill>
                  <a:prstClr val="black"/>
                </a:solidFill>
                <a:latin typeface="Times New Roman" panose="02020603050405020304" pitchFamily="18" charset="0"/>
                <a:cs typeface="Times New Roman" panose="02020603050405020304" pitchFamily="18" charset="0"/>
              </a:rPr>
              <a:t>thời </a:t>
            </a:r>
            <a:r>
              <a:rPr lang="vi-VN" sz="2400" dirty="0">
                <a:solidFill>
                  <a:prstClr val="black"/>
                </a:solidFill>
                <a:latin typeface="Times New Roman" panose="02020603050405020304" pitchFamily="18" charset="0"/>
                <a:cs typeface="Times New Roman" panose="02020603050405020304" pitchFamily="18" charset="0"/>
              </a:rPr>
              <a:t>gian.</a:t>
            </a:r>
            <a:endParaRPr lang="en-US" sz="2400" dirty="0">
              <a:solidFill>
                <a:prstClr val="black"/>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8128306" y="-256102"/>
            <a:ext cx="731521" cy="831368"/>
          </a:xfrm>
          <a:prstGeom prst="rect">
            <a:avLst/>
          </a:prstGeom>
        </p:spPr>
      </p:pic>
    </p:spTree>
    <p:extLst>
      <p:ext uri="{BB962C8B-B14F-4D97-AF65-F5344CB8AC3E}">
        <p14:creationId xmlns:p14="http://schemas.microsoft.com/office/powerpoint/2010/main" val="4031098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AC5E961-65A2-45C5-9973-383579EFC7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413" y="2939845"/>
            <a:ext cx="4768644" cy="2123769"/>
          </a:xfrm>
          <a:prstGeom prst="ellipse">
            <a:avLst/>
          </a:prstGeom>
          <a:ln>
            <a:noFill/>
          </a:ln>
          <a:effectLst>
            <a:softEdge rad="112500"/>
          </a:effectLst>
        </p:spPr>
      </p:pic>
      <p:sp>
        <p:nvSpPr>
          <p:cNvPr id="11" name="Oval 10"/>
          <p:cNvSpPr/>
          <p:nvPr/>
        </p:nvSpPr>
        <p:spPr>
          <a:xfrm>
            <a:off x="2930013" y="612752"/>
            <a:ext cx="5850193" cy="1439034"/>
          </a:xfrm>
          <a:prstGeom prst="ellipse">
            <a:avLst/>
          </a:prstGeom>
        </p:spPr>
        <p:style>
          <a:lnRef idx="1">
            <a:schemeClr val="accent4"/>
          </a:lnRef>
          <a:fillRef idx="2">
            <a:schemeClr val="accent4"/>
          </a:fillRef>
          <a:effectRef idx="1">
            <a:schemeClr val="accent4"/>
          </a:effectRef>
          <a:fontRef idx="minor">
            <a:schemeClr val="dk1"/>
          </a:fontRef>
        </p:style>
        <p:txBody>
          <a:bodyPr wrap="square" lIns="68580" tIns="34290" rIns="68580" bIns="34290" rtlCol="0" anchor="ctr">
            <a:spAutoFit/>
          </a:bodyPr>
          <a:lstStyle/>
          <a:p>
            <a:pPr algn="ctr"/>
            <a:r>
              <a:rPr lang="en-US" sz="4000" b="1" dirty="0" smtClean="0">
                <a:ln w="0">
                  <a:noFill/>
                </a:ln>
                <a:solidFill>
                  <a:srgbClr val="7030A0"/>
                </a:solidFill>
                <a:latin typeface="Times  New Roman"/>
              </a:rPr>
              <a:t>-CẢM ƠN-</a:t>
            </a:r>
          </a:p>
          <a:p>
            <a:pPr algn="ctr"/>
            <a:r>
              <a:rPr lang="en-US" sz="2200" b="1" dirty="0" smtClean="0">
                <a:ln w="0">
                  <a:noFill/>
                </a:ln>
                <a:solidFill>
                  <a:schemeClr val="bg1"/>
                </a:solidFill>
                <a:latin typeface="Times  New Roman"/>
              </a:rPr>
              <a:t>GVBM: BÙI THỊ THANH HỒNG</a:t>
            </a:r>
            <a:endParaRPr lang="en-US" sz="2200" b="1" dirty="0">
              <a:ln w="0">
                <a:noFill/>
              </a:ln>
              <a:solidFill>
                <a:schemeClr val="bg1"/>
              </a:solidFill>
              <a:latin typeface="Times  New Roman"/>
            </a:endParaRPr>
          </a:p>
        </p:txBody>
      </p:sp>
    </p:spTree>
    <p:extLst>
      <p:ext uri="{BB962C8B-B14F-4D97-AF65-F5344CB8AC3E}">
        <p14:creationId xmlns:p14="http://schemas.microsoft.com/office/powerpoint/2010/main" val="4753746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1B60A75C-2AEC-433B-8B60-6734BC4395E1}"/>
              </a:ext>
            </a:extLst>
          </p:cNvPr>
          <p:cNvSpPr/>
          <p:nvPr/>
        </p:nvSpPr>
        <p:spPr>
          <a:xfrm>
            <a:off x="0" y="360608"/>
            <a:ext cx="9144000" cy="4623516"/>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a:extLst>
              <a:ext uri="{FF2B5EF4-FFF2-40B4-BE49-F238E27FC236}">
                <a16:creationId xmlns:a16="http://schemas.microsoft.com/office/drawing/2014/main" id="{D076D331-6801-BE46-B168-2F5780F6D14C}"/>
              </a:ext>
            </a:extLst>
          </p:cNvPr>
          <p:cNvSpPr txBox="1"/>
          <p:nvPr/>
        </p:nvSpPr>
        <p:spPr>
          <a:xfrm>
            <a:off x="0" y="612384"/>
            <a:ext cx="9144000" cy="523220"/>
          </a:xfrm>
          <a:prstGeom prst="rect">
            <a:avLst/>
          </a:prstGeom>
          <a:noFill/>
        </p:spPr>
        <p:txBody>
          <a:bodyPr wrap="square" rtlCol="0">
            <a:spAutoFit/>
          </a:bodyPr>
          <a:lstStyle/>
          <a:p>
            <a:pPr algn="ctr"/>
            <a:r>
              <a:rPr lang="x-none" sz="2800" b="1" i="1" dirty="0">
                <a:latin typeface="Times New Roman" panose="02020603050405020304" pitchFamily="18" charset="0"/>
                <a:cs typeface="Times New Roman" panose="02020603050405020304" pitchFamily="18" charset="0"/>
              </a:rPr>
              <a:t>Mục đích chính của truyện “Em bé thông minh” là gì?</a:t>
            </a:r>
          </a:p>
        </p:txBody>
      </p:sp>
      <p:sp>
        <p:nvSpPr>
          <p:cNvPr id="6" name="TextBox 5">
            <a:extLst>
              <a:ext uri="{FF2B5EF4-FFF2-40B4-BE49-F238E27FC236}">
                <a16:creationId xmlns:a16="http://schemas.microsoft.com/office/drawing/2014/main" id="{14A6236F-0178-AA4E-9F6B-17ACF5B16F6F}"/>
              </a:ext>
            </a:extLst>
          </p:cNvPr>
          <p:cNvSpPr txBox="1"/>
          <p:nvPr/>
        </p:nvSpPr>
        <p:spPr>
          <a:xfrm>
            <a:off x="52418" y="1135604"/>
            <a:ext cx="8514081" cy="1384995"/>
          </a:xfrm>
          <a:prstGeom prst="rect">
            <a:avLst/>
          </a:prstGeom>
          <a:noFill/>
        </p:spPr>
        <p:txBody>
          <a:bodyPr wrap="square" rtlCol="0">
            <a:spAutoFit/>
          </a:bodyPr>
          <a:lstStyle/>
          <a:p>
            <a:pPr algn="just"/>
            <a:r>
              <a:rPr lang="en-US" sz="2800" dirty="0" smtClean="0">
                <a:latin typeface="Times New Roman" panose="02020603050405020304" pitchFamily="18" charset="0"/>
                <a:cs typeface="Times New Roman" panose="02020603050405020304" pitchFamily="18" charset="0"/>
              </a:rPr>
              <a:t>A. </a:t>
            </a:r>
            <a:r>
              <a:rPr lang="x-none" sz="2800" dirty="0" smtClean="0">
                <a:latin typeface="Times New Roman" panose="02020603050405020304" pitchFamily="18" charset="0"/>
                <a:cs typeface="Times New Roman" panose="02020603050405020304" pitchFamily="18" charset="0"/>
              </a:rPr>
              <a:t>Ca </a:t>
            </a:r>
            <a:r>
              <a:rPr lang="x-none" sz="2800" dirty="0">
                <a:latin typeface="Times New Roman" panose="02020603050405020304" pitchFamily="18" charset="0"/>
                <a:cs typeface="Times New Roman" panose="02020603050405020304" pitchFamily="18" charset="0"/>
              </a:rPr>
              <a:t>ngợi sự lạc quan của người dân lao động, luôn tạo ra tiếng cười vui vẻ sau những ngày lao động vất vả, mệt nhọc.</a:t>
            </a:r>
          </a:p>
        </p:txBody>
      </p:sp>
      <p:sp>
        <p:nvSpPr>
          <p:cNvPr id="7" name="TextBox 6">
            <a:extLst>
              <a:ext uri="{FF2B5EF4-FFF2-40B4-BE49-F238E27FC236}">
                <a16:creationId xmlns:a16="http://schemas.microsoft.com/office/drawing/2014/main" id="{B6479637-9AB6-7348-80EC-FA3FD57D224A}"/>
              </a:ext>
            </a:extLst>
          </p:cNvPr>
          <p:cNvSpPr txBox="1"/>
          <p:nvPr/>
        </p:nvSpPr>
        <p:spPr>
          <a:xfrm>
            <a:off x="96033" y="2420586"/>
            <a:ext cx="8514081" cy="954107"/>
          </a:xfrm>
          <a:prstGeom prst="rect">
            <a:avLst/>
          </a:prstGeom>
          <a:noFill/>
        </p:spPr>
        <p:txBody>
          <a:bodyPr wrap="square" rtlCol="0">
            <a:spAutoFit/>
          </a:bodyPr>
          <a:lstStyle/>
          <a:p>
            <a:pPr algn="just"/>
            <a:r>
              <a:rPr lang="x-none" sz="2800" dirty="0">
                <a:latin typeface="Times New Roman" panose="02020603050405020304" pitchFamily="18" charset="0"/>
                <a:cs typeface="Times New Roman" panose="02020603050405020304" pitchFamily="18" charset="0"/>
              </a:rPr>
              <a:t>B. Ca ngợi sự hào phóng của em bé khi mổ trâu </a:t>
            </a:r>
            <a:r>
              <a:rPr lang="x-none" sz="2800">
                <a:latin typeface="Times New Roman" panose="02020603050405020304" pitchFamily="18" charset="0"/>
                <a:cs typeface="Times New Roman" panose="02020603050405020304" pitchFamily="18" charset="0"/>
              </a:rPr>
              <a:t>khao </a:t>
            </a:r>
            <a:r>
              <a:rPr lang="x-none" sz="2800" smtClean="0">
                <a:latin typeface="Times New Roman" panose="02020603050405020304" pitchFamily="18" charset="0"/>
                <a:cs typeface="Times New Roman" panose="02020603050405020304" pitchFamily="18" charset="0"/>
              </a:rPr>
              <a:t>làng</a:t>
            </a:r>
            <a:r>
              <a:rPr lang="vi-VN" sz="2800" dirty="0" smtClean="0">
                <a:latin typeface="Times New Roman" panose="02020603050405020304" pitchFamily="18" charset="0"/>
                <a:cs typeface="Times New Roman" panose="02020603050405020304" pitchFamily="18" charset="0"/>
              </a:rPr>
              <a:t>.</a:t>
            </a:r>
            <a:endParaRPr lang="x-none" sz="28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5CAF0F65-3B64-7440-AFC7-33118FACE955}"/>
              </a:ext>
            </a:extLst>
          </p:cNvPr>
          <p:cNvSpPr txBox="1"/>
          <p:nvPr/>
        </p:nvSpPr>
        <p:spPr>
          <a:xfrm>
            <a:off x="144309" y="3311772"/>
            <a:ext cx="8514081" cy="954107"/>
          </a:xfrm>
          <a:prstGeom prst="rect">
            <a:avLst/>
          </a:prstGeom>
          <a:noFill/>
        </p:spPr>
        <p:txBody>
          <a:bodyPr wrap="square" rtlCol="0">
            <a:spAutoFit/>
          </a:bodyPr>
          <a:lstStyle/>
          <a:p>
            <a:pPr algn="just"/>
            <a:r>
              <a:rPr lang="x-none" sz="2800" dirty="0">
                <a:latin typeface="Times New Roman" panose="02020603050405020304" pitchFamily="18" charset="0"/>
                <a:cs typeface="Times New Roman" panose="02020603050405020304" pitchFamily="18" charset="0"/>
              </a:rPr>
              <a:t>C. Ca ngợi, khẳng định trí tuệ tài năng của người </a:t>
            </a:r>
            <a:r>
              <a:rPr lang="x-none" sz="2800">
                <a:latin typeface="Times New Roman" panose="02020603050405020304" pitchFamily="18" charset="0"/>
                <a:cs typeface="Times New Roman" panose="02020603050405020304" pitchFamily="18" charset="0"/>
              </a:rPr>
              <a:t>bình </a:t>
            </a:r>
            <a:r>
              <a:rPr lang="x-none" sz="2800" smtClean="0">
                <a:latin typeface="Times New Roman" panose="02020603050405020304" pitchFamily="18" charset="0"/>
                <a:cs typeface="Times New Roman" panose="02020603050405020304" pitchFamily="18" charset="0"/>
              </a:rPr>
              <a:t>dân</a:t>
            </a:r>
            <a:r>
              <a:rPr lang="vi-VN" sz="2800" dirty="0" smtClean="0">
                <a:latin typeface="Times New Roman" panose="02020603050405020304" pitchFamily="18" charset="0"/>
                <a:cs typeface="Times New Roman" panose="02020603050405020304" pitchFamily="18" charset="0"/>
              </a:rPr>
              <a:t>.</a:t>
            </a:r>
            <a:endParaRPr lang="x-none" sz="28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0B5ABF7D-91AE-CA42-85DD-6119FD95CDB5}"/>
              </a:ext>
            </a:extLst>
          </p:cNvPr>
          <p:cNvSpPr txBox="1"/>
          <p:nvPr/>
        </p:nvSpPr>
        <p:spPr>
          <a:xfrm>
            <a:off x="96033" y="4056018"/>
            <a:ext cx="8514081" cy="954107"/>
          </a:xfrm>
          <a:prstGeom prst="rect">
            <a:avLst/>
          </a:prstGeom>
          <a:noFill/>
        </p:spPr>
        <p:txBody>
          <a:bodyPr wrap="square" rtlCol="0">
            <a:spAutoFit/>
          </a:bodyPr>
          <a:lstStyle/>
          <a:p>
            <a:pPr algn="just"/>
            <a:r>
              <a:rPr lang="x-none" sz="2800" dirty="0">
                <a:latin typeface="Times New Roman" panose="02020603050405020304" pitchFamily="18" charset="0"/>
                <a:cs typeface="Times New Roman" panose="02020603050405020304" pitchFamily="18" charset="0"/>
              </a:rPr>
              <a:t>D. Ca ngợi ý chí và sức mạnh của con người trước các hoàn cảnh </a:t>
            </a:r>
            <a:r>
              <a:rPr lang="x-none" sz="2800">
                <a:latin typeface="Times New Roman" panose="02020603050405020304" pitchFamily="18" charset="0"/>
                <a:cs typeface="Times New Roman" panose="02020603050405020304" pitchFamily="18" charset="0"/>
              </a:rPr>
              <a:t>khó </a:t>
            </a:r>
            <a:r>
              <a:rPr lang="x-none" sz="2800" smtClean="0">
                <a:latin typeface="Times New Roman" panose="02020603050405020304" pitchFamily="18" charset="0"/>
                <a:cs typeface="Times New Roman" panose="02020603050405020304" pitchFamily="18" charset="0"/>
              </a:rPr>
              <a:t>khăn</a:t>
            </a:r>
            <a:r>
              <a:rPr lang="vi-VN" sz="2800" dirty="0" smtClean="0">
                <a:latin typeface="Times New Roman" panose="02020603050405020304" pitchFamily="18" charset="0"/>
                <a:cs typeface="Times New Roman" panose="02020603050405020304" pitchFamily="18" charset="0"/>
              </a:rPr>
              <a:t>.</a:t>
            </a:r>
            <a:endParaRPr lang="x-none"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937139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9"/>
                                        </p:tgtEl>
                                        <p:attrNameLst>
                                          <p:attrName>fillcolor</p:attrName>
                                        </p:attrNameLst>
                                      </p:cBhvr>
                                      <p:to>
                                        <a:schemeClr val="accent2"/>
                                      </p:to>
                                    </p:animClr>
                                    <p:set>
                                      <p:cBhvr>
                                        <p:cTn id="7" dur="2000" fill="hold"/>
                                        <p:tgtEl>
                                          <p:spTgt spid="9"/>
                                        </p:tgtEl>
                                        <p:attrNameLst>
                                          <p:attrName>fill.type</p:attrName>
                                        </p:attrNameLst>
                                      </p:cBhvr>
                                      <p:to>
                                        <p:strVal val="solid"/>
                                      </p:to>
                                    </p:set>
                                    <p:set>
                                      <p:cBhvr>
                                        <p:cTn id="8" dur="2000" fill="hold"/>
                                        <p:tgtEl>
                                          <p:spTgt spid="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1B60A75C-2AEC-433B-8B60-6734BC4395E1}"/>
              </a:ext>
            </a:extLst>
          </p:cNvPr>
          <p:cNvSpPr/>
          <p:nvPr/>
        </p:nvSpPr>
        <p:spPr>
          <a:xfrm>
            <a:off x="0" y="360608"/>
            <a:ext cx="9144000" cy="4623516"/>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a:extLst>
              <a:ext uri="{FF2B5EF4-FFF2-40B4-BE49-F238E27FC236}">
                <a16:creationId xmlns:a16="http://schemas.microsoft.com/office/drawing/2014/main" id="{D076D331-6801-BE46-B168-2F5780F6D14C}"/>
              </a:ext>
            </a:extLst>
          </p:cNvPr>
          <p:cNvSpPr txBox="1"/>
          <p:nvPr/>
        </p:nvSpPr>
        <p:spPr>
          <a:xfrm>
            <a:off x="404717" y="533528"/>
            <a:ext cx="8046720" cy="954107"/>
          </a:xfrm>
          <a:prstGeom prst="rect">
            <a:avLst/>
          </a:prstGeom>
          <a:noFill/>
        </p:spPr>
        <p:txBody>
          <a:bodyPr wrap="square" rtlCol="0">
            <a:spAutoFit/>
          </a:bodyPr>
          <a:lstStyle/>
          <a:p>
            <a:pPr algn="ctr"/>
            <a:r>
              <a:rPr lang="en-US" sz="2800" b="1" i="1" dirty="0" smtClean="0">
                <a:latin typeface="Times New Roman" panose="02020603050405020304" pitchFamily="18" charset="0"/>
                <a:cs typeface="Times New Roman" panose="02020603050405020304" pitchFamily="18" charset="0"/>
              </a:rPr>
              <a:t> </a:t>
            </a:r>
            <a:r>
              <a:rPr lang="x-none" sz="2800" b="1" i="1" dirty="0" smtClean="0">
                <a:latin typeface="Times New Roman" panose="02020603050405020304" pitchFamily="18" charset="0"/>
                <a:cs typeface="Times New Roman" panose="02020603050405020304" pitchFamily="18" charset="0"/>
              </a:rPr>
              <a:t>Trong </a:t>
            </a:r>
            <a:r>
              <a:rPr lang="x-none" sz="2800" b="1" i="1" dirty="0">
                <a:latin typeface="Times New Roman" panose="02020603050405020304" pitchFamily="18" charset="0"/>
                <a:cs typeface="Times New Roman" panose="02020603050405020304" pitchFamily="18" charset="0"/>
              </a:rPr>
              <a:t>truyện “Em bé thông minh”, em bé đã thắng vua mấy lần?</a:t>
            </a:r>
          </a:p>
        </p:txBody>
      </p:sp>
      <p:sp>
        <p:nvSpPr>
          <p:cNvPr id="6" name="TextBox 5">
            <a:extLst>
              <a:ext uri="{FF2B5EF4-FFF2-40B4-BE49-F238E27FC236}">
                <a16:creationId xmlns:a16="http://schemas.microsoft.com/office/drawing/2014/main" id="{14A6236F-0178-AA4E-9F6B-17ACF5B16F6F}"/>
              </a:ext>
            </a:extLst>
          </p:cNvPr>
          <p:cNvSpPr txBox="1"/>
          <p:nvPr/>
        </p:nvSpPr>
        <p:spPr>
          <a:xfrm>
            <a:off x="406399" y="1314715"/>
            <a:ext cx="8514081" cy="523220"/>
          </a:xfrm>
          <a:prstGeom prst="rect">
            <a:avLst/>
          </a:prstGeom>
          <a:noFill/>
        </p:spPr>
        <p:txBody>
          <a:bodyPr wrap="square" rtlCol="0">
            <a:spAutoFit/>
          </a:bodyPr>
          <a:lstStyle/>
          <a:p>
            <a:pPr algn="just"/>
            <a:r>
              <a:rPr lang="en-US" sz="2800" dirty="0" smtClean="0">
                <a:latin typeface="Times New Roman" panose="02020603050405020304" pitchFamily="18" charset="0"/>
                <a:cs typeface="Times New Roman" panose="02020603050405020304" pitchFamily="18" charset="0"/>
              </a:rPr>
              <a:t>A. </a:t>
            </a:r>
            <a:r>
              <a:rPr lang="x-none" sz="2800" dirty="0" smtClean="0">
                <a:latin typeface="Times New Roman" panose="02020603050405020304" pitchFamily="18" charset="0"/>
                <a:cs typeface="Times New Roman" panose="02020603050405020304" pitchFamily="18" charset="0"/>
              </a:rPr>
              <a:t>Hai </a:t>
            </a:r>
            <a:r>
              <a:rPr lang="x-none" sz="2800" dirty="0">
                <a:latin typeface="Times New Roman" panose="02020603050405020304" pitchFamily="18" charset="0"/>
                <a:cs typeface="Times New Roman" panose="02020603050405020304" pitchFamily="18" charset="0"/>
              </a:rPr>
              <a:t>lần</a:t>
            </a:r>
          </a:p>
        </p:txBody>
      </p:sp>
      <p:sp>
        <p:nvSpPr>
          <p:cNvPr id="7" name="TextBox 6">
            <a:extLst>
              <a:ext uri="{FF2B5EF4-FFF2-40B4-BE49-F238E27FC236}">
                <a16:creationId xmlns:a16="http://schemas.microsoft.com/office/drawing/2014/main" id="{B6479637-9AB6-7348-80EC-FA3FD57D224A}"/>
              </a:ext>
            </a:extLst>
          </p:cNvPr>
          <p:cNvSpPr txBox="1"/>
          <p:nvPr/>
        </p:nvSpPr>
        <p:spPr>
          <a:xfrm>
            <a:off x="404716" y="1989056"/>
            <a:ext cx="8514081" cy="523220"/>
          </a:xfrm>
          <a:prstGeom prst="rect">
            <a:avLst/>
          </a:prstGeom>
          <a:noFill/>
        </p:spPr>
        <p:txBody>
          <a:bodyPr wrap="square" rtlCol="0">
            <a:spAutoFit/>
          </a:bodyPr>
          <a:lstStyle/>
          <a:p>
            <a:pPr algn="just"/>
            <a:r>
              <a:rPr lang="x-none" sz="2800" dirty="0">
                <a:latin typeface="Times New Roman" panose="02020603050405020304" pitchFamily="18" charset="0"/>
                <a:cs typeface="Times New Roman" panose="02020603050405020304" pitchFamily="18" charset="0"/>
              </a:rPr>
              <a:t>B. Ba lần</a:t>
            </a:r>
          </a:p>
        </p:txBody>
      </p:sp>
      <p:sp>
        <p:nvSpPr>
          <p:cNvPr id="9" name="TextBox 8">
            <a:extLst>
              <a:ext uri="{FF2B5EF4-FFF2-40B4-BE49-F238E27FC236}">
                <a16:creationId xmlns:a16="http://schemas.microsoft.com/office/drawing/2014/main" id="{5CAF0F65-3B64-7440-AFC7-33118FACE955}"/>
              </a:ext>
            </a:extLst>
          </p:cNvPr>
          <p:cNvSpPr txBox="1"/>
          <p:nvPr/>
        </p:nvSpPr>
        <p:spPr>
          <a:xfrm>
            <a:off x="404716" y="2561012"/>
            <a:ext cx="8514081" cy="523220"/>
          </a:xfrm>
          <a:prstGeom prst="rect">
            <a:avLst/>
          </a:prstGeom>
          <a:noFill/>
        </p:spPr>
        <p:txBody>
          <a:bodyPr wrap="square" rtlCol="0">
            <a:spAutoFit/>
          </a:bodyPr>
          <a:lstStyle/>
          <a:p>
            <a:pPr algn="just"/>
            <a:r>
              <a:rPr lang="x-none" sz="2800" dirty="0">
                <a:latin typeface="Times New Roman" panose="02020603050405020304" pitchFamily="18" charset="0"/>
                <a:cs typeface="Times New Roman" panose="02020603050405020304" pitchFamily="18" charset="0"/>
              </a:rPr>
              <a:t>C. Bốn lần</a:t>
            </a:r>
          </a:p>
        </p:txBody>
      </p:sp>
      <p:sp>
        <p:nvSpPr>
          <p:cNvPr id="10" name="TextBox 9">
            <a:extLst>
              <a:ext uri="{FF2B5EF4-FFF2-40B4-BE49-F238E27FC236}">
                <a16:creationId xmlns:a16="http://schemas.microsoft.com/office/drawing/2014/main" id="{0B5ABF7D-91AE-CA42-85DD-6119FD95CDB5}"/>
              </a:ext>
            </a:extLst>
          </p:cNvPr>
          <p:cNvSpPr txBox="1"/>
          <p:nvPr/>
        </p:nvSpPr>
        <p:spPr>
          <a:xfrm>
            <a:off x="404716" y="3132968"/>
            <a:ext cx="8514081" cy="523220"/>
          </a:xfrm>
          <a:prstGeom prst="rect">
            <a:avLst/>
          </a:prstGeom>
          <a:noFill/>
        </p:spPr>
        <p:txBody>
          <a:bodyPr wrap="square" rtlCol="0">
            <a:spAutoFit/>
          </a:bodyPr>
          <a:lstStyle/>
          <a:p>
            <a:pPr algn="just"/>
            <a:r>
              <a:rPr lang="x-none" sz="2800" dirty="0">
                <a:latin typeface="Times New Roman" panose="02020603050405020304" pitchFamily="18" charset="0"/>
                <a:cs typeface="Times New Roman" panose="02020603050405020304" pitchFamily="18" charset="0"/>
              </a:rPr>
              <a:t>D. Năm lần</a:t>
            </a:r>
          </a:p>
        </p:txBody>
      </p:sp>
    </p:spTree>
    <p:extLst>
      <p:ext uri="{BB962C8B-B14F-4D97-AF65-F5344CB8AC3E}">
        <p14:creationId xmlns:p14="http://schemas.microsoft.com/office/powerpoint/2010/main" val="403440681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6"/>
                                        </p:tgtEl>
                                        <p:attrNameLst>
                                          <p:attrName>fillcolor</p:attrName>
                                        </p:attrNameLst>
                                      </p:cBhvr>
                                      <p:to>
                                        <a:schemeClr val="accent2"/>
                                      </p:to>
                                    </p:animClr>
                                    <p:set>
                                      <p:cBhvr>
                                        <p:cTn id="7" dur="2000" fill="hold"/>
                                        <p:tgtEl>
                                          <p:spTgt spid="6"/>
                                        </p:tgtEl>
                                        <p:attrNameLst>
                                          <p:attrName>fill.type</p:attrName>
                                        </p:attrNameLst>
                                      </p:cBhvr>
                                      <p:to>
                                        <p:strVal val="solid"/>
                                      </p:to>
                                    </p:set>
                                    <p:set>
                                      <p:cBhvr>
                                        <p:cTn id="8" dur="200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1B60A75C-2AEC-433B-8B60-6734BC4395E1}"/>
              </a:ext>
            </a:extLst>
          </p:cNvPr>
          <p:cNvSpPr/>
          <p:nvPr/>
        </p:nvSpPr>
        <p:spPr>
          <a:xfrm>
            <a:off x="0" y="360608"/>
            <a:ext cx="9144000" cy="4623516"/>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a:extLst>
              <a:ext uri="{FF2B5EF4-FFF2-40B4-BE49-F238E27FC236}">
                <a16:creationId xmlns:a16="http://schemas.microsoft.com/office/drawing/2014/main" id="{D076D331-6801-BE46-B168-2F5780F6D14C}"/>
              </a:ext>
            </a:extLst>
          </p:cNvPr>
          <p:cNvSpPr txBox="1"/>
          <p:nvPr/>
        </p:nvSpPr>
        <p:spPr>
          <a:xfrm>
            <a:off x="599768" y="533528"/>
            <a:ext cx="7851668" cy="954107"/>
          </a:xfrm>
          <a:prstGeom prst="rect">
            <a:avLst/>
          </a:prstGeom>
          <a:noFill/>
        </p:spPr>
        <p:txBody>
          <a:bodyPr wrap="square" rtlCol="0">
            <a:spAutoFit/>
          </a:bodyPr>
          <a:lstStyle/>
          <a:p>
            <a:pPr algn="ctr"/>
            <a:r>
              <a:rPr lang="x-none" sz="2800" b="1" i="1" dirty="0" smtClean="0">
                <a:latin typeface="Times New Roman" panose="02020603050405020304" pitchFamily="18" charset="0"/>
                <a:cs typeface="Times New Roman" panose="02020603050405020304" pitchFamily="18" charset="0"/>
              </a:rPr>
              <a:t>Tại </a:t>
            </a:r>
            <a:r>
              <a:rPr lang="x-none" sz="2800" b="1" i="1" dirty="0">
                <a:latin typeface="Times New Roman" panose="02020603050405020304" pitchFamily="18" charset="0"/>
                <a:cs typeface="Times New Roman" panose="02020603050405020304" pitchFamily="18" charset="0"/>
              </a:rPr>
              <a:t>sao cô Út trong truyện Sọ Dừa lại bằng lòng lấy Sọ Dừa?</a:t>
            </a:r>
          </a:p>
        </p:txBody>
      </p:sp>
      <p:sp>
        <p:nvSpPr>
          <p:cNvPr id="6" name="TextBox 5">
            <a:extLst>
              <a:ext uri="{FF2B5EF4-FFF2-40B4-BE49-F238E27FC236}">
                <a16:creationId xmlns:a16="http://schemas.microsoft.com/office/drawing/2014/main" id="{14A6236F-0178-AA4E-9F6B-17ACF5B16F6F}"/>
              </a:ext>
            </a:extLst>
          </p:cNvPr>
          <p:cNvSpPr txBox="1"/>
          <p:nvPr/>
        </p:nvSpPr>
        <p:spPr>
          <a:xfrm>
            <a:off x="314959" y="1584248"/>
            <a:ext cx="8514081" cy="523220"/>
          </a:xfrm>
          <a:prstGeom prst="rect">
            <a:avLst/>
          </a:prstGeom>
          <a:noFill/>
        </p:spPr>
        <p:txBody>
          <a:bodyPr wrap="square" rtlCol="0">
            <a:spAutoFit/>
          </a:bodyPr>
          <a:lstStyle/>
          <a:p>
            <a:pPr algn="just"/>
            <a:r>
              <a:rPr lang="en-US" sz="2800" dirty="0" smtClean="0">
                <a:latin typeface="Times New Roman" panose="02020603050405020304" pitchFamily="18" charset="0"/>
                <a:cs typeface="Times New Roman" panose="02020603050405020304" pitchFamily="18" charset="0"/>
              </a:rPr>
              <a:t>A. </a:t>
            </a:r>
            <a:r>
              <a:rPr lang="x-none" sz="2800" dirty="0" smtClean="0">
                <a:latin typeface="Times New Roman" panose="02020603050405020304" pitchFamily="18" charset="0"/>
                <a:cs typeface="Times New Roman" panose="02020603050405020304" pitchFamily="18" charset="0"/>
              </a:rPr>
              <a:t>Vì </a:t>
            </a:r>
            <a:r>
              <a:rPr lang="x-none" sz="2800" dirty="0">
                <a:latin typeface="Times New Roman" panose="02020603050405020304" pitchFamily="18" charset="0"/>
                <a:cs typeface="Times New Roman" panose="02020603050405020304" pitchFamily="18" charset="0"/>
              </a:rPr>
              <a:t>cô biết Sọ Dừa là người có tài.</a:t>
            </a:r>
          </a:p>
        </p:txBody>
      </p:sp>
      <p:sp>
        <p:nvSpPr>
          <p:cNvPr id="7" name="TextBox 6">
            <a:extLst>
              <a:ext uri="{FF2B5EF4-FFF2-40B4-BE49-F238E27FC236}">
                <a16:creationId xmlns:a16="http://schemas.microsoft.com/office/drawing/2014/main" id="{B6479637-9AB6-7348-80EC-FA3FD57D224A}"/>
              </a:ext>
            </a:extLst>
          </p:cNvPr>
          <p:cNvSpPr txBox="1"/>
          <p:nvPr/>
        </p:nvSpPr>
        <p:spPr>
          <a:xfrm>
            <a:off x="314959" y="2199913"/>
            <a:ext cx="8514081" cy="523220"/>
          </a:xfrm>
          <a:prstGeom prst="rect">
            <a:avLst/>
          </a:prstGeom>
          <a:noFill/>
        </p:spPr>
        <p:txBody>
          <a:bodyPr wrap="square" rtlCol="0">
            <a:spAutoFit/>
          </a:bodyPr>
          <a:lstStyle/>
          <a:p>
            <a:pPr algn="just"/>
            <a:r>
              <a:rPr lang="x-none" sz="2800" dirty="0">
                <a:latin typeface="Times New Roman" panose="02020603050405020304" pitchFamily="18" charset="0"/>
                <a:cs typeface="Times New Roman" panose="02020603050405020304" pitchFamily="18" charset="0"/>
              </a:rPr>
              <a:t>B. Vì cô biết Sọ Dừa là người thổi </a:t>
            </a:r>
            <a:r>
              <a:rPr lang="x-none" sz="2800">
                <a:latin typeface="Times New Roman" panose="02020603050405020304" pitchFamily="18" charset="0"/>
                <a:cs typeface="Times New Roman" panose="02020603050405020304" pitchFamily="18" charset="0"/>
              </a:rPr>
              <a:t>sáo </a:t>
            </a:r>
            <a:r>
              <a:rPr lang="x-none" sz="2800" smtClean="0">
                <a:latin typeface="Times New Roman" panose="02020603050405020304" pitchFamily="18" charset="0"/>
                <a:cs typeface="Times New Roman" panose="02020603050405020304" pitchFamily="18" charset="0"/>
              </a:rPr>
              <a:t>hay</a:t>
            </a:r>
            <a:r>
              <a:rPr lang="vi-VN" sz="2800" dirty="0" smtClean="0">
                <a:latin typeface="Times New Roman" panose="02020603050405020304" pitchFamily="18" charset="0"/>
                <a:cs typeface="Times New Roman" panose="02020603050405020304" pitchFamily="18" charset="0"/>
              </a:rPr>
              <a:t>.</a:t>
            </a:r>
            <a:endParaRPr lang="x-none" sz="28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5CAF0F65-3B64-7440-AFC7-33118FACE955}"/>
              </a:ext>
            </a:extLst>
          </p:cNvPr>
          <p:cNvSpPr txBox="1"/>
          <p:nvPr/>
        </p:nvSpPr>
        <p:spPr>
          <a:xfrm>
            <a:off x="313276" y="2830545"/>
            <a:ext cx="8514081" cy="523220"/>
          </a:xfrm>
          <a:prstGeom prst="rect">
            <a:avLst/>
          </a:prstGeom>
          <a:noFill/>
        </p:spPr>
        <p:txBody>
          <a:bodyPr wrap="square" rtlCol="0">
            <a:spAutoFit/>
          </a:bodyPr>
          <a:lstStyle/>
          <a:p>
            <a:pPr algn="just"/>
            <a:r>
              <a:rPr lang="x-none" sz="2800" dirty="0">
                <a:latin typeface="Times New Roman" panose="02020603050405020304" pitchFamily="18" charset="0"/>
                <a:cs typeface="Times New Roman" panose="02020603050405020304" pitchFamily="18" charset="0"/>
              </a:rPr>
              <a:t>C. Vì cô hiểu và coi trọng phẩm chất tốt đẹp của </a:t>
            </a:r>
            <a:r>
              <a:rPr lang="x-none" sz="2800">
                <a:latin typeface="Times New Roman" panose="02020603050405020304" pitchFamily="18" charset="0"/>
                <a:cs typeface="Times New Roman" panose="02020603050405020304" pitchFamily="18" charset="0"/>
              </a:rPr>
              <a:t>Sọ </a:t>
            </a:r>
            <a:r>
              <a:rPr lang="x-none" sz="2800" smtClean="0">
                <a:latin typeface="Times New Roman" panose="02020603050405020304" pitchFamily="18" charset="0"/>
                <a:cs typeface="Times New Roman" panose="02020603050405020304" pitchFamily="18" charset="0"/>
              </a:rPr>
              <a:t>Dừa</a:t>
            </a:r>
            <a:r>
              <a:rPr lang="vi-VN" sz="2800" dirty="0" smtClean="0">
                <a:latin typeface="Times New Roman" panose="02020603050405020304" pitchFamily="18" charset="0"/>
                <a:cs typeface="Times New Roman" panose="02020603050405020304" pitchFamily="18" charset="0"/>
              </a:rPr>
              <a:t>.</a:t>
            </a:r>
            <a:endParaRPr lang="x-none" sz="28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0B5ABF7D-91AE-CA42-85DD-6119FD95CDB5}"/>
              </a:ext>
            </a:extLst>
          </p:cNvPr>
          <p:cNvSpPr txBox="1"/>
          <p:nvPr/>
        </p:nvSpPr>
        <p:spPr>
          <a:xfrm>
            <a:off x="313276" y="3402501"/>
            <a:ext cx="8514081" cy="523220"/>
          </a:xfrm>
          <a:prstGeom prst="rect">
            <a:avLst/>
          </a:prstGeom>
          <a:noFill/>
        </p:spPr>
        <p:txBody>
          <a:bodyPr wrap="square" rtlCol="0">
            <a:spAutoFit/>
          </a:bodyPr>
          <a:lstStyle/>
          <a:p>
            <a:pPr algn="just"/>
            <a:r>
              <a:rPr lang="x-none" sz="2800" dirty="0">
                <a:latin typeface="Times New Roman" panose="02020603050405020304" pitchFamily="18" charset="0"/>
                <a:cs typeface="Times New Roman" panose="02020603050405020304" pitchFamily="18" charset="0"/>
              </a:rPr>
              <a:t>D. Vì cô thương hại </a:t>
            </a:r>
            <a:r>
              <a:rPr lang="x-none" sz="2800">
                <a:latin typeface="Times New Roman" panose="02020603050405020304" pitchFamily="18" charset="0"/>
                <a:cs typeface="Times New Roman" panose="02020603050405020304" pitchFamily="18" charset="0"/>
              </a:rPr>
              <a:t>Sọ </a:t>
            </a:r>
            <a:r>
              <a:rPr lang="x-none" sz="2800" smtClean="0">
                <a:latin typeface="Times New Roman" panose="02020603050405020304" pitchFamily="18" charset="0"/>
                <a:cs typeface="Times New Roman" panose="02020603050405020304" pitchFamily="18" charset="0"/>
              </a:rPr>
              <a:t>Dừa</a:t>
            </a:r>
            <a:r>
              <a:rPr lang="vi-VN" sz="2800" dirty="0" smtClean="0">
                <a:latin typeface="Times New Roman" panose="02020603050405020304" pitchFamily="18" charset="0"/>
                <a:cs typeface="Times New Roman" panose="02020603050405020304" pitchFamily="18" charset="0"/>
              </a:rPr>
              <a:t>.</a:t>
            </a:r>
            <a:endParaRPr lang="x-none"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831314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9"/>
                                        </p:tgtEl>
                                        <p:attrNameLst>
                                          <p:attrName>fillcolor</p:attrName>
                                        </p:attrNameLst>
                                      </p:cBhvr>
                                      <p:to>
                                        <a:schemeClr val="accent2"/>
                                      </p:to>
                                    </p:animClr>
                                    <p:set>
                                      <p:cBhvr>
                                        <p:cTn id="7" dur="2000" fill="hold"/>
                                        <p:tgtEl>
                                          <p:spTgt spid="9"/>
                                        </p:tgtEl>
                                        <p:attrNameLst>
                                          <p:attrName>fill.type</p:attrName>
                                        </p:attrNameLst>
                                      </p:cBhvr>
                                      <p:to>
                                        <p:strVal val="solid"/>
                                      </p:to>
                                    </p:set>
                                    <p:set>
                                      <p:cBhvr>
                                        <p:cTn id="8" dur="2000" fill="hold"/>
                                        <p:tgtEl>
                                          <p:spTgt spid="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1B60A75C-2AEC-433B-8B60-6734BC4395E1}"/>
              </a:ext>
            </a:extLst>
          </p:cNvPr>
          <p:cNvSpPr/>
          <p:nvPr/>
        </p:nvSpPr>
        <p:spPr>
          <a:xfrm>
            <a:off x="0" y="360608"/>
            <a:ext cx="9144000" cy="4623516"/>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a:extLst>
              <a:ext uri="{FF2B5EF4-FFF2-40B4-BE49-F238E27FC236}">
                <a16:creationId xmlns:a16="http://schemas.microsoft.com/office/drawing/2014/main" id="{D076D331-6801-BE46-B168-2F5780F6D14C}"/>
              </a:ext>
            </a:extLst>
          </p:cNvPr>
          <p:cNvSpPr txBox="1"/>
          <p:nvPr/>
        </p:nvSpPr>
        <p:spPr>
          <a:xfrm>
            <a:off x="872076" y="533528"/>
            <a:ext cx="7579360" cy="954107"/>
          </a:xfrm>
          <a:prstGeom prst="rect">
            <a:avLst/>
          </a:prstGeom>
          <a:noFill/>
        </p:spPr>
        <p:txBody>
          <a:bodyPr wrap="square" rtlCol="0">
            <a:spAutoFit/>
          </a:bodyPr>
          <a:lstStyle/>
          <a:p>
            <a:pPr algn="ctr"/>
            <a:r>
              <a:rPr lang="x-none" sz="2800" b="1" i="1" dirty="0">
                <a:latin typeface="Times New Roman" panose="02020603050405020304" pitchFamily="18" charset="0"/>
                <a:cs typeface="Times New Roman" panose="02020603050405020304" pitchFamily="18" charset="0"/>
              </a:rPr>
              <a:t>Công việc đầu tiên mà Sọ Dừa trong truyện Sọ Dừa giúp mẹ là gì?</a:t>
            </a:r>
          </a:p>
        </p:txBody>
      </p:sp>
      <p:sp>
        <p:nvSpPr>
          <p:cNvPr id="6" name="TextBox 5">
            <a:extLst>
              <a:ext uri="{FF2B5EF4-FFF2-40B4-BE49-F238E27FC236}">
                <a16:creationId xmlns:a16="http://schemas.microsoft.com/office/drawing/2014/main" id="{14A6236F-0178-AA4E-9F6B-17ACF5B16F6F}"/>
              </a:ext>
            </a:extLst>
          </p:cNvPr>
          <p:cNvSpPr txBox="1"/>
          <p:nvPr/>
        </p:nvSpPr>
        <p:spPr>
          <a:xfrm>
            <a:off x="314959" y="1584248"/>
            <a:ext cx="8514081" cy="523220"/>
          </a:xfrm>
          <a:prstGeom prst="rect">
            <a:avLst/>
          </a:prstGeom>
          <a:noFill/>
        </p:spPr>
        <p:txBody>
          <a:bodyPr wrap="square" rtlCol="0">
            <a:spAutoFit/>
          </a:bodyPr>
          <a:lstStyle/>
          <a:p>
            <a:pPr algn="just"/>
            <a:r>
              <a:rPr lang="en-US" sz="2800" dirty="0" smtClean="0">
                <a:latin typeface="Times New Roman" panose="02020603050405020304" pitchFamily="18" charset="0"/>
                <a:cs typeface="Times New Roman" panose="02020603050405020304" pitchFamily="18" charset="0"/>
              </a:rPr>
              <a:t>A. </a:t>
            </a:r>
            <a:r>
              <a:rPr lang="x-none" sz="2800" dirty="0" smtClean="0">
                <a:latin typeface="Times New Roman" panose="02020603050405020304" pitchFamily="18" charset="0"/>
                <a:cs typeface="Times New Roman" panose="02020603050405020304" pitchFamily="18" charset="0"/>
              </a:rPr>
              <a:t>Nấu </a:t>
            </a:r>
            <a:r>
              <a:rPr lang="x-none" sz="2800" dirty="0">
                <a:latin typeface="Times New Roman" panose="02020603050405020304" pitchFamily="18" charset="0"/>
                <a:cs typeface="Times New Roman" panose="02020603050405020304" pitchFamily="18" charset="0"/>
              </a:rPr>
              <a:t>cơm, dọn dẹp nhà cửa</a:t>
            </a:r>
          </a:p>
        </p:txBody>
      </p:sp>
      <p:sp>
        <p:nvSpPr>
          <p:cNvPr id="7" name="TextBox 6">
            <a:extLst>
              <a:ext uri="{FF2B5EF4-FFF2-40B4-BE49-F238E27FC236}">
                <a16:creationId xmlns:a16="http://schemas.microsoft.com/office/drawing/2014/main" id="{B6479637-9AB6-7348-80EC-FA3FD57D224A}"/>
              </a:ext>
            </a:extLst>
          </p:cNvPr>
          <p:cNvSpPr txBox="1"/>
          <p:nvPr/>
        </p:nvSpPr>
        <p:spPr>
          <a:xfrm>
            <a:off x="314959" y="2199913"/>
            <a:ext cx="8514081" cy="523220"/>
          </a:xfrm>
          <a:prstGeom prst="rect">
            <a:avLst/>
          </a:prstGeom>
          <a:noFill/>
        </p:spPr>
        <p:txBody>
          <a:bodyPr wrap="square" rtlCol="0">
            <a:spAutoFit/>
          </a:bodyPr>
          <a:lstStyle/>
          <a:p>
            <a:pPr algn="just"/>
            <a:r>
              <a:rPr lang="x-none" sz="2800" dirty="0">
                <a:latin typeface="Times New Roman" panose="02020603050405020304" pitchFamily="18" charset="0"/>
                <a:cs typeface="Times New Roman" panose="02020603050405020304" pitchFamily="18" charset="0"/>
              </a:rPr>
              <a:t>B</a:t>
            </a:r>
            <a:r>
              <a:rPr lang="x-none" sz="280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L</a:t>
            </a:r>
            <a:r>
              <a:rPr lang="x-none" sz="2800" smtClean="0">
                <a:latin typeface="Times New Roman" panose="02020603050405020304" pitchFamily="18" charset="0"/>
                <a:cs typeface="Times New Roman" panose="02020603050405020304" pitchFamily="18" charset="0"/>
              </a:rPr>
              <a:t>àm </a:t>
            </a:r>
            <a:r>
              <a:rPr lang="x-none" sz="2800">
                <a:latin typeface="Times New Roman" panose="02020603050405020304" pitchFamily="18" charset="0"/>
                <a:cs typeface="Times New Roman" panose="02020603050405020304" pitchFamily="18" charset="0"/>
              </a:rPr>
              <a:t>công việc chăn </a:t>
            </a:r>
            <a:r>
              <a:rPr lang="x-none" sz="2800" smtClean="0">
                <a:latin typeface="Times New Roman" panose="02020603050405020304" pitchFamily="18" charset="0"/>
                <a:cs typeface="Times New Roman" panose="02020603050405020304" pitchFamily="18" charset="0"/>
              </a:rPr>
              <a:t>b</a:t>
            </a:r>
            <a:r>
              <a:rPr lang="vi-VN" sz="2800" dirty="0" smtClean="0">
                <a:latin typeface="Times New Roman" panose="02020603050405020304" pitchFamily="18" charset="0"/>
                <a:cs typeface="Times New Roman" panose="02020603050405020304" pitchFamily="18" charset="0"/>
              </a:rPr>
              <a:t>ò </a:t>
            </a:r>
            <a:r>
              <a:rPr lang="x-none" sz="2800" smtClean="0">
                <a:latin typeface="Times New Roman" panose="02020603050405020304" pitchFamily="18" charset="0"/>
                <a:cs typeface="Times New Roman" panose="02020603050405020304" pitchFamily="18" charset="0"/>
              </a:rPr>
              <a:t>cho </a:t>
            </a:r>
            <a:r>
              <a:rPr lang="x-none" sz="2800" dirty="0">
                <a:latin typeface="Times New Roman" panose="02020603050405020304" pitchFamily="18" charset="0"/>
                <a:cs typeface="Times New Roman" panose="02020603050405020304" pitchFamily="18" charset="0"/>
              </a:rPr>
              <a:t>nhà </a:t>
            </a:r>
            <a:r>
              <a:rPr lang="x-none" sz="2800">
                <a:latin typeface="Times New Roman" panose="02020603050405020304" pitchFamily="18" charset="0"/>
                <a:cs typeface="Times New Roman" panose="02020603050405020304" pitchFamily="18" charset="0"/>
              </a:rPr>
              <a:t>phú </a:t>
            </a:r>
            <a:r>
              <a:rPr lang="x-none" sz="2800" smtClean="0">
                <a:latin typeface="Times New Roman" panose="02020603050405020304" pitchFamily="18" charset="0"/>
                <a:cs typeface="Times New Roman" panose="02020603050405020304" pitchFamily="18" charset="0"/>
              </a:rPr>
              <a:t>ông</a:t>
            </a:r>
            <a:endParaRPr lang="x-none" sz="28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5CAF0F65-3B64-7440-AFC7-33118FACE955}"/>
              </a:ext>
            </a:extLst>
          </p:cNvPr>
          <p:cNvSpPr txBox="1"/>
          <p:nvPr/>
        </p:nvSpPr>
        <p:spPr>
          <a:xfrm>
            <a:off x="314959" y="2778128"/>
            <a:ext cx="8514081" cy="523220"/>
          </a:xfrm>
          <a:prstGeom prst="rect">
            <a:avLst/>
          </a:prstGeom>
          <a:noFill/>
        </p:spPr>
        <p:txBody>
          <a:bodyPr wrap="square" rtlCol="0">
            <a:spAutoFit/>
          </a:bodyPr>
          <a:lstStyle/>
          <a:p>
            <a:pPr algn="just"/>
            <a:r>
              <a:rPr lang="x-none" sz="2800" dirty="0">
                <a:latin typeface="Times New Roman" panose="02020603050405020304" pitchFamily="18" charset="0"/>
                <a:cs typeface="Times New Roman" panose="02020603050405020304" pitchFamily="18" charset="0"/>
              </a:rPr>
              <a:t>C. Chăn bò cho mẹ</a:t>
            </a:r>
          </a:p>
        </p:txBody>
      </p:sp>
      <p:sp>
        <p:nvSpPr>
          <p:cNvPr id="10" name="TextBox 9">
            <a:extLst>
              <a:ext uri="{FF2B5EF4-FFF2-40B4-BE49-F238E27FC236}">
                <a16:creationId xmlns:a16="http://schemas.microsoft.com/office/drawing/2014/main" id="{0B5ABF7D-91AE-CA42-85DD-6119FD95CDB5}"/>
              </a:ext>
            </a:extLst>
          </p:cNvPr>
          <p:cNvSpPr txBox="1"/>
          <p:nvPr/>
        </p:nvSpPr>
        <p:spPr>
          <a:xfrm>
            <a:off x="314959" y="3301348"/>
            <a:ext cx="8514081" cy="523220"/>
          </a:xfrm>
          <a:prstGeom prst="rect">
            <a:avLst/>
          </a:prstGeom>
          <a:noFill/>
        </p:spPr>
        <p:txBody>
          <a:bodyPr wrap="square" rtlCol="0">
            <a:spAutoFit/>
          </a:bodyPr>
          <a:lstStyle/>
          <a:p>
            <a:pPr algn="just"/>
            <a:r>
              <a:rPr lang="x-none" sz="2800" dirty="0">
                <a:latin typeface="Times New Roman" panose="02020603050405020304" pitchFamily="18" charset="0"/>
                <a:cs typeface="Times New Roman" panose="02020603050405020304" pitchFamily="18" charset="0"/>
              </a:rPr>
              <a:t>D. Chăm sóc cây cối</a:t>
            </a:r>
          </a:p>
        </p:txBody>
      </p:sp>
    </p:spTree>
    <p:extLst>
      <p:ext uri="{BB962C8B-B14F-4D97-AF65-F5344CB8AC3E}">
        <p14:creationId xmlns:p14="http://schemas.microsoft.com/office/powerpoint/2010/main" val="202095493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7"/>
                                        </p:tgtEl>
                                        <p:attrNameLst>
                                          <p:attrName>fillcolor</p:attrName>
                                        </p:attrNameLst>
                                      </p:cBhvr>
                                      <p:to>
                                        <a:schemeClr val="accent2"/>
                                      </p:to>
                                    </p:animClr>
                                    <p:set>
                                      <p:cBhvr>
                                        <p:cTn id="7" dur="2000" fill="hold"/>
                                        <p:tgtEl>
                                          <p:spTgt spid="7"/>
                                        </p:tgtEl>
                                        <p:attrNameLst>
                                          <p:attrName>fill.type</p:attrName>
                                        </p:attrNameLst>
                                      </p:cBhvr>
                                      <p:to>
                                        <p:strVal val="solid"/>
                                      </p:to>
                                    </p:set>
                                    <p:set>
                                      <p:cBhvr>
                                        <p:cTn id="8" dur="2000" fill="hold"/>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1B60A75C-2AEC-433B-8B60-6734BC4395E1}"/>
              </a:ext>
            </a:extLst>
          </p:cNvPr>
          <p:cNvSpPr/>
          <p:nvPr/>
        </p:nvSpPr>
        <p:spPr>
          <a:xfrm>
            <a:off x="0" y="360608"/>
            <a:ext cx="9144000" cy="4623516"/>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a:extLst>
              <a:ext uri="{FF2B5EF4-FFF2-40B4-BE49-F238E27FC236}">
                <a16:creationId xmlns:a16="http://schemas.microsoft.com/office/drawing/2014/main" id="{D076D331-6801-BE46-B168-2F5780F6D14C}"/>
              </a:ext>
            </a:extLst>
          </p:cNvPr>
          <p:cNvSpPr txBox="1"/>
          <p:nvPr/>
        </p:nvSpPr>
        <p:spPr>
          <a:xfrm>
            <a:off x="872076" y="533528"/>
            <a:ext cx="7579360" cy="523220"/>
          </a:xfrm>
          <a:prstGeom prst="rect">
            <a:avLst/>
          </a:prstGeom>
          <a:noFill/>
        </p:spPr>
        <p:txBody>
          <a:bodyPr wrap="square" rtlCol="0">
            <a:spAutoFit/>
          </a:bodyPr>
          <a:lstStyle/>
          <a:p>
            <a:pPr algn="ctr"/>
            <a:r>
              <a:rPr lang="x-none" sz="2800" b="1" i="1" dirty="0">
                <a:latin typeface="Times New Roman" panose="02020603050405020304" pitchFamily="18" charset="0"/>
                <a:cs typeface="Times New Roman" panose="02020603050405020304" pitchFamily="18" charset="0"/>
              </a:rPr>
              <a:t>Bài thơ “Chuyện cổ nước mình” của tác giả nào?</a:t>
            </a:r>
          </a:p>
        </p:txBody>
      </p:sp>
      <p:sp>
        <p:nvSpPr>
          <p:cNvPr id="6" name="TextBox 5">
            <a:extLst>
              <a:ext uri="{FF2B5EF4-FFF2-40B4-BE49-F238E27FC236}">
                <a16:creationId xmlns:a16="http://schemas.microsoft.com/office/drawing/2014/main" id="{14A6236F-0178-AA4E-9F6B-17ACF5B16F6F}"/>
              </a:ext>
            </a:extLst>
          </p:cNvPr>
          <p:cNvSpPr txBox="1"/>
          <p:nvPr/>
        </p:nvSpPr>
        <p:spPr>
          <a:xfrm>
            <a:off x="314959" y="1584248"/>
            <a:ext cx="8514081" cy="523220"/>
          </a:xfrm>
          <a:prstGeom prst="rect">
            <a:avLst/>
          </a:prstGeom>
          <a:noFill/>
        </p:spPr>
        <p:txBody>
          <a:bodyPr wrap="square" rtlCol="0">
            <a:spAutoFit/>
          </a:bodyPr>
          <a:lstStyle/>
          <a:p>
            <a:pPr algn="just"/>
            <a:r>
              <a:rPr lang="en-US" sz="2800" dirty="0" smtClean="0">
                <a:latin typeface="Times New Roman" panose="02020603050405020304" pitchFamily="18" charset="0"/>
                <a:cs typeface="Times New Roman" panose="02020603050405020304" pitchFamily="18" charset="0"/>
              </a:rPr>
              <a:t>A. </a:t>
            </a:r>
            <a:r>
              <a:rPr lang="x-none" sz="2800" dirty="0" smtClean="0">
                <a:latin typeface="Times New Roman" panose="02020603050405020304" pitchFamily="18" charset="0"/>
                <a:cs typeface="Times New Roman" panose="02020603050405020304" pitchFamily="18" charset="0"/>
              </a:rPr>
              <a:t>Tố </a:t>
            </a:r>
            <a:r>
              <a:rPr lang="x-none" sz="2800" dirty="0">
                <a:latin typeface="Times New Roman" panose="02020603050405020304" pitchFamily="18" charset="0"/>
                <a:cs typeface="Times New Roman" panose="02020603050405020304" pitchFamily="18" charset="0"/>
              </a:rPr>
              <a:t>Hữu</a:t>
            </a:r>
          </a:p>
        </p:txBody>
      </p:sp>
      <p:sp>
        <p:nvSpPr>
          <p:cNvPr id="7" name="TextBox 6">
            <a:extLst>
              <a:ext uri="{FF2B5EF4-FFF2-40B4-BE49-F238E27FC236}">
                <a16:creationId xmlns:a16="http://schemas.microsoft.com/office/drawing/2014/main" id="{B6479637-9AB6-7348-80EC-FA3FD57D224A}"/>
              </a:ext>
            </a:extLst>
          </p:cNvPr>
          <p:cNvSpPr txBox="1"/>
          <p:nvPr/>
        </p:nvSpPr>
        <p:spPr>
          <a:xfrm>
            <a:off x="314959" y="2199913"/>
            <a:ext cx="8514081" cy="523220"/>
          </a:xfrm>
          <a:prstGeom prst="rect">
            <a:avLst/>
          </a:prstGeom>
          <a:noFill/>
        </p:spPr>
        <p:txBody>
          <a:bodyPr wrap="square" rtlCol="0">
            <a:spAutoFit/>
          </a:bodyPr>
          <a:lstStyle/>
          <a:p>
            <a:pPr algn="just"/>
            <a:r>
              <a:rPr lang="x-none" sz="2800" dirty="0">
                <a:latin typeface="Times New Roman" panose="02020603050405020304" pitchFamily="18" charset="0"/>
                <a:cs typeface="Times New Roman" panose="02020603050405020304" pitchFamily="18" charset="0"/>
              </a:rPr>
              <a:t>B. Lâm Thị Mỹ Dạ</a:t>
            </a:r>
          </a:p>
        </p:txBody>
      </p:sp>
      <p:sp>
        <p:nvSpPr>
          <p:cNvPr id="9" name="TextBox 8">
            <a:extLst>
              <a:ext uri="{FF2B5EF4-FFF2-40B4-BE49-F238E27FC236}">
                <a16:creationId xmlns:a16="http://schemas.microsoft.com/office/drawing/2014/main" id="{5CAF0F65-3B64-7440-AFC7-33118FACE955}"/>
              </a:ext>
            </a:extLst>
          </p:cNvPr>
          <p:cNvSpPr txBox="1"/>
          <p:nvPr/>
        </p:nvSpPr>
        <p:spPr>
          <a:xfrm>
            <a:off x="313276" y="2830545"/>
            <a:ext cx="8514081" cy="523220"/>
          </a:xfrm>
          <a:prstGeom prst="rect">
            <a:avLst/>
          </a:prstGeom>
          <a:noFill/>
        </p:spPr>
        <p:txBody>
          <a:bodyPr wrap="square" rtlCol="0">
            <a:spAutoFit/>
          </a:bodyPr>
          <a:lstStyle/>
          <a:p>
            <a:pPr algn="just"/>
            <a:r>
              <a:rPr lang="x-none" sz="2800" dirty="0">
                <a:latin typeface="Times New Roman" panose="02020603050405020304" pitchFamily="18" charset="0"/>
                <a:cs typeface="Times New Roman" panose="02020603050405020304" pitchFamily="18" charset="0"/>
              </a:rPr>
              <a:t>C. Trần Đăng Khoa</a:t>
            </a:r>
          </a:p>
        </p:txBody>
      </p:sp>
      <p:sp>
        <p:nvSpPr>
          <p:cNvPr id="10" name="TextBox 9">
            <a:extLst>
              <a:ext uri="{FF2B5EF4-FFF2-40B4-BE49-F238E27FC236}">
                <a16:creationId xmlns:a16="http://schemas.microsoft.com/office/drawing/2014/main" id="{0B5ABF7D-91AE-CA42-85DD-6119FD95CDB5}"/>
              </a:ext>
            </a:extLst>
          </p:cNvPr>
          <p:cNvSpPr txBox="1"/>
          <p:nvPr/>
        </p:nvSpPr>
        <p:spPr>
          <a:xfrm>
            <a:off x="313276" y="3402501"/>
            <a:ext cx="8514081" cy="523220"/>
          </a:xfrm>
          <a:prstGeom prst="rect">
            <a:avLst/>
          </a:prstGeom>
          <a:noFill/>
        </p:spPr>
        <p:txBody>
          <a:bodyPr wrap="square" rtlCol="0">
            <a:spAutoFit/>
          </a:bodyPr>
          <a:lstStyle/>
          <a:p>
            <a:pPr algn="just"/>
            <a:r>
              <a:rPr lang="x-none" sz="2800" dirty="0">
                <a:latin typeface="Times New Roman" panose="02020603050405020304" pitchFamily="18" charset="0"/>
                <a:cs typeface="Times New Roman" panose="02020603050405020304" pitchFamily="18" charset="0"/>
              </a:rPr>
              <a:t>D. </a:t>
            </a:r>
            <a:r>
              <a:rPr lang="en-US" sz="2800" dirty="0" err="1">
                <a:latin typeface="Times New Roman" panose="02020603050405020304" pitchFamily="18" charset="0"/>
                <a:cs typeface="Times New Roman" panose="02020603050405020304" pitchFamily="18" charset="0"/>
              </a:rPr>
              <a:t>Xuân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Quỳnh</a:t>
            </a:r>
            <a:endParaRPr lang="x-none"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994638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7"/>
                                        </p:tgtEl>
                                        <p:attrNameLst>
                                          <p:attrName>fillcolor</p:attrName>
                                        </p:attrNameLst>
                                      </p:cBhvr>
                                      <p:to>
                                        <a:schemeClr val="accent2"/>
                                      </p:to>
                                    </p:animClr>
                                    <p:set>
                                      <p:cBhvr>
                                        <p:cTn id="7" dur="2000" fill="hold"/>
                                        <p:tgtEl>
                                          <p:spTgt spid="7"/>
                                        </p:tgtEl>
                                        <p:attrNameLst>
                                          <p:attrName>fill.type</p:attrName>
                                        </p:attrNameLst>
                                      </p:cBhvr>
                                      <p:to>
                                        <p:strVal val="solid"/>
                                      </p:to>
                                    </p:set>
                                    <p:set>
                                      <p:cBhvr>
                                        <p:cTn id="8" dur="2000" fill="hold"/>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1B60A75C-2AEC-433B-8B60-6734BC4395E1}"/>
              </a:ext>
            </a:extLst>
          </p:cNvPr>
          <p:cNvSpPr/>
          <p:nvPr/>
        </p:nvSpPr>
        <p:spPr>
          <a:xfrm>
            <a:off x="0" y="360608"/>
            <a:ext cx="9144000" cy="4623516"/>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a:extLst>
              <a:ext uri="{FF2B5EF4-FFF2-40B4-BE49-F238E27FC236}">
                <a16:creationId xmlns:a16="http://schemas.microsoft.com/office/drawing/2014/main" id="{D076D331-6801-BE46-B168-2F5780F6D14C}"/>
              </a:ext>
            </a:extLst>
          </p:cNvPr>
          <p:cNvSpPr txBox="1"/>
          <p:nvPr/>
        </p:nvSpPr>
        <p:spPr>
          <a:xfrm>
            <a:off x="872076" y="533528"/>
            <a:ext cx="7579360" cy="954107"/>
          </a:xfrm>
          <a:prstGeom prst="rect">
            <a:avLst/>
          </a:prstGeom>
          <a:noFill/>
        </p:spPr>
        <p:txBody>
          <a:bodyPr wrap="square" rtlCol="0">
            <a:spAutoFit/>
          </a:bodyPr>
          <a:lstStyle/>
          <a:p>
            <a:pPr algn="ctr"/>
            <a:r>
              <a:rPr lang="x-none" sz="2800" b="1" i="1" dirty="0">
                <a:latin typeface="Times New Roman" panose="02020603050405020304" pitchFamily="18" charset="0"/>
                <a:cs typeface="Times New Roman" panose="02020603050405020304" pitchFamily="18" charset="0"/>
              </a:rPr>
              <a:t>Bài thơ “Chuyện cổ nước mình” có âm điệu như thế nào?</a:t>
            </a:r>
          </a:p>
        </p:txBody>
      </p:sp>
      <p:sp>
        <p:nvSpPr>
          <p:cNvPr id="6" name="TextBox 5">
            <a:extLst>
              <a:ext uri="{FF2B5EF4-FFF2-40B4-BE49-F238E27FC236}">
                <a16:creationId xmlns:a16="http://schemas.microsoft.com/office/drawing/2014/main" id="{14A6236F-0178-AA4E-9F6B-17ACF5B16F6F}"/>
              </a:ext>
            </a:extLst>
          </p:cNvPr>
          <p:cNvSpPr txBox="1"/>
          <p:nvPr/>
        </p:nvSpPr>
        <p:spPr>
          <a:xfrm>
            <a:off x="314959" y="1584248"/>
            <a:ext cx="8514081" cy="523220"/>
          </a:xfrm>
          <a:prstGeom prst="rect">
            <a:avLst/>
          </a:prstGeom>
          <a:noFill/>
        </p:spPr>
        <p:txBody>
          <a:bodyPr wrap="square" rtlCol="0">
            <a:spAutoFit/>
          </a:bodyPr>
          <a:lstStyle/>
          <a:p>
            <a:pPr algn="just"/>
            <a:r>
              <a:rPr lang="en-US" sz="2800" dirty="0" smtClean="0">
                <a:latin typeface="Times New Roman" panose="02020603050405020304" pitchFamily="18" charset="0"/>
                <a:cs typeface="Times New Roman" panose="02020603050405020304" pitchFamily="18" charset="0"/>
              </a:rPr>
              <a:t>A. </a:t>
            </a:r>
            <a:r>
              <a:rPr lang="x-none" sz="2800" dirty="0" smtClean="0">
                <a:latin typeface="Times New Roman" panose="02020603050405020304" pitchFamily="18" charset="0"/>
                <a:cs typeface="Times New Roman" panose="02020603050405020304" pitchFamily="18" charset="0"/>
              </a:rPr>
              <a:t>Âm </a:t>
            </a:r>
            <a:r>
              <a:rPr lang="x-none" sz="2800" dirty="0">
                <a:latin typeface="Times New Roman" panose="02020603050405020304" pitchFamily="18" charset="0"/>
                <a:cs typeface="Times New Roman" panose="02020603050405020304" pitchFamily="18" charset="0"/>
              </a:rPr>
              <a:t>điệu sôi nổi, hào hùng</a:t>
            </a:r>
          </a:p>
        </p:txBody>
      </p:sp>
      <p:sp>
        <p:nvSpPr>
          <p:cNvPr id="7" name="TextBox 6">
            <a:extLst>
              <a:ext uri="{FF2B5EF4-FFF2-40B4-BE49-F238E27FC236}">
                <a16:creationId xmlns:a16="http://schemas.microsoft.com/office/drawing/2014/main" id="{B6479637-9AB6-7348-80EC-FA3FD57D224A}"/>
              </a:ext>
            </a:extLst>
          </p:cNvPr>
          <p:cNvSpPr txBox="1"/>
          <p:nvPr/>
        </p:nvSpPr>
        <p:spPr>
          <a:xfrm>
            <a:off x="314959" y="2199913"/>
            <a:ext cx="8514081" cy="523220"/>
          </a:xfrm>
          <a:prstGeom prst="rect">
            <a:avLst/>
          </a:prstGeom>
          <a:noFill/>
        </p:spPr>
        <p:txBody>
          <a:bodyPr wrap="square" rtlCol="0">
            <a:spAutoFit/>
          </a:bodyPr>
          <a:lstStyle/>
          <a:p>
            <a:pPr algn="just"/>
            <a:r>
              <a:rPr lang="x-none" sz="2800" dirty="0">
                <a:latin typeface="Times New Roman" panose="02020603050405020304" pitchFamily="18" charset="0"/>
                <a:cs typeface="Times New Roman" panose="02020603050405020304" pitchFamily="18" charset="0"/>
              </a:rPr>
              <a:t>B. Âm điệu nhẹ nhàng, mang màu sắc ca dao, dân ca</a:t>
            </a:r>
          </a:p>
        </p:txBody>
      </p:sp>
      <p:sp>
        <p:nvSpPr>
          <p:cNvPr id="9" name="TextBox 8">
            <a:extLst>
              <a:ext uri="{FF2B5EF4-FFF2-40B4-BE49-F238E27FC236}">
                <a16:creationId xmlns:a16="http://schemas.microsoft.com/office/drawing/2014/main" id="{5CAF0F65-3B64-7440-AFC7-33118FACE955}"/>
              </a:ext>
            </a:extLst>
          </p:cNvPr>
          <p:cNvSpPr txBox="1"/>
          <p:nvPr/>
        </p:nvSpPr>
        <p:spPr>
          <a:xfrm>
            <a:off x="313276" y="2830545"/>
            <a:ext cx="8514081" cy="523220"/>
          </a:xfrm>
          <a:prstGeom prst="rect">
            <a:avLst/>
          </a:prstGeom>
          <a:noFill/>
        </p:spPr>
        <p:txBody>
          <a:bodyPr wrap="square" rtlCol="0">
            <a:spAutoFit/>
          </a:bodyPr>
          <a:lstStyle/>
          <a:p>
            <a:pPr algn="just"/>
            <a:r>
              <a:rPr lang="x-none" sz="2800" dirty="0">
                <a:latin typeface="Times New Roman" panose="02020603050405020304" pitchFamily="18" charset="0"/>
                <a:cs typeface="Times New Roman" panose="02020603050405020304" pitchFamily="18" charset="0"/>
              </a:rPr>
              <a:t>C. Âm điệu sôi nổi, mang màu sắc dân ca</a:t>
            </a:r>
          </a:p>
        </p:txBody>
      </p:sp>
      <p:sp>
        <p:nvSpPr>
          <p:cNvPr id="10" name="TextBox 9">
            <a:extLst>
              <a:ext uri="{FF2B5EF4-FFF2-40B4-BE49-F238E27FC236}">
                <a16:creationId xmlns:a16="http://schemas.microsoft.com/office/drawing/2014/main" id="{0B5ABF7D-91AE-CA42-85DD-6119FD95CDB5}"/>
              </a:ext>
            </a:extLst>
          </p:cNvPr>
          <p:cNvSpPr txBox="1"/>
          <p:nvPr/>
        </p:nvSpPr>
        <p:spPr>
          <a:xfrm>
            <a:off x="313276" y="3402501"/>
            <a:ext cx="8514081" cy="523220"/>
          </a:xfrm>
          <a:prstGeom prst="rect">
            <a:avLst/>
          </a:prstGeom>
          <a:noFill/>
        </p:spPr>
        <p:txBody>
          <a:bodyPr wrap="square" rtlCol="0">
            <a:spAutoFit/>
          </a:bodyPr>
          <a:lstStyle/>
          <a:p>
            <a:pPr algn="just"/>
            <a:r>
              <a:rPr lang="x-none" sz="2800" dirty="0">
                <a:latin typeface="Times New Roman" panose="02020603050405020304" pitchFamily="18" charset="0"/>
                <a:cs typeface="Times New Roman" panose="02020603050405020304" pitchFamily="18" charset="0"/>
              </a:rPr>
              <a:t>D. Âm điệu hào hùng, mang màu anh hùng ca</a:t>
            </a:r>
          </a:p>
        </p:txBody>
      </p:sp>
    </p:spTree>
    <p:extLst>
      <p:ext uri="{BB962C8B-B14F-4D97-AF65-F5344CB8AC3E}">
        <p14:creationId xmlns:p14="http://schemas.microsoft.com/office/powerpoint/2010/main" val="69615329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7"/>
                                        </p:tgtEl>
                                        <p:attrNameLst>
                                          <p:attrName>fillcolor</p:attrName>
                                        </p:attrNameLst>
                                      </p:cBhvr>
                                      <p:to>
                                        <a:schemeClr val="accent2"/>
                                      </p:to>
                                    </p:animClr>
                                    <p:set>
                                      <p:cBhvr>
                                        <p:cTn id="7" dur="2000" fill="hold"/>
                                        <p:tgtEl>
                                          <p:spTgt spid="7"/>
                                        </p:tgtEl>
                                        <p:attrNameLst>
                                          <p:attrName>fill.type</p:attrName>
                                        </p:attrNameLst>
                                      </p:cBhvr>
                                      <p:to>
                                        <p:strVal val="solid"/>
                                      </p:to>
                                    </p:set>
                                    <p:set>
                                      <p:cBhvr>
                                        <p:cTn id="8" dur="2000" fill="hold"/>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1B60A75C-2AEC-433B-8B60-6734BC4395E1}"/>
              </a:ext>
            </a:extLst>
          </p:cNvPr>
          <p:cNvSpPr/>
          <p:nvPr/>
        </p:nvSpPr>
        <p:spPr>
          <a:xfrm>
            <a:off x="0" y="360608"/>
            <a:ext cx="9144000" cy="4623516"/>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a:extLst>
              <a:ext uri="{FF2B5EF4-FFF2-40B4-BE49-F238E27FC236}">
                <a16:creationId xmlns:a16="http://schemas.microsoft.com/office/drawing/2014/main" id="{D076D331-6801-BE46-B168-2F5780F6D14C}"/>
              </a:ext>
            </a:extLst>
          </p:cNvPr>
          <p:cNvSpPr txBox="1"/>
          <p:nvPr/>
        </p:nvSpPr>
        <p:spPr>
          <a:xfrm>
            <a:off x="872076" y="533528"/>
            <a:ext cx="7579360" cy="1384995"/>
          </a:xfrm>
          <a:prstGeom prst="rect">
            <a:avLst/>
          </a:prstGeom>
          <a:noFill/>
        </p:spPr>
        <p:txBody>
          <a:bodyPr wrap="square" rtlCol="0">
            <a:spAutoFit/>
          </a:bodyPr>
          <a:lstStyle/>
          <a:p>
            <a:pPr algn="ctr"/>
            <a:r>
              <a:rPr lang="x-none" sz="2800" b="1" i="1" dirty="0">
                <a:latin typeface="Times New Roman" panose="02020603050405020304" pitchFamily="18" charset="0"/>
                <a:cs typeface="Times New Roman" panose="02020603050405020304" pitchFamily="18" charset="0"/>
              </a:rPr>
              <a:t>Câu thơ “Ở hiền thì lại gặp lành” trong bài thơ “Chuyện cổ nước mình” gợi cho em liên tưởng truyện dân gian nào?</a:t>
            </a:r>
          </a:p>
        </p:txBody>
      </p:sp>
      <p:sp>
        <p:nvSpPr>
          <p:cNvPr id="6" name="TextBox 5">
            <a:extLst>
              <a:ext uri="{FF2B5EF4-FFF2-40B4-BE49-F238E27FC236}">
                <a16:creationId xmlns:a16="http://schemas.microsoft.com/office/drawing/2014/main" id="{14A6236F-0178-AA4E-9F6B-17ACF5B16F6F}"/>
              </a:ext>
            </a:extLst>
          </p:cNvPr>
          <p:cNvSpPr txBox="1"/>
          <p:nvPr/>
        </p:nvSpPr>
        <p:spPr>
          <a:xfrm>
            <a:off x="316642" y="2005849"/>
            <a:ext cx="8514081" cy="523220"/>
          </a:xfrm>
          <a:prstGeom prst="rect">
            <a:avLst/>
          </a:prstGeom>
          <a:noFill/>
        </p:spPr>
        <p:txBody>
          <a:bodyPr wrap="square" rtlCol="0">
            <a:spAutoFit/>
          </a:bodyPr>
          <a:lstStyle/>
          <a:p>
            <a:pPr algn="just"/>
            <a:r>
              <a:rPr lang="en-US" sz="2800" dirty="0" smtClean="0">
                <a:latin typeface="Times New Roman" panose="02020603050405020304" pitchFamily="18" charset="0"/>
                <a:cs typeface="Times New Roman" panose="02020603050405020304" pitchFamily="18" charset="0"/>
              </a:rPr>
              <a:t>A. </a:t>
            </a:r>
            <a:r>
              <a:rPr lang="x-none" sz="2800" dirty="0" smtClean="0">
                <a:latin typeface="Times New Roman" panose="02020603050405020304" pitchFamily="18" charset="0"/>
                <a:cs typeface="Times New Roman" panose="02020603050405020304" pitchFamily="18" charset="0"/>
              </a:rPr>
              <a:t>T</a:t>
            </a:r>
            <a:r>
              <a:rPr lang="en-US" sz="2800" dirty="0" err="1" smtClean="0">
                <a:latin typeface="Times New Roman" panose="02020603050405020304" pitchFamily="18" charset="0"/>
                <a:cs typeface="Times New Roman" panose="02020603050405020304" pitchFamily="18" charset="0"/>
              </a:rPr>
              <a:t>ấm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Cám</a:t>
            </a:r>
            <a:r>
              <a:rPr lang="x-none" sz="2800" dirty="0" smtClean="0">
                <a:latin typeface="Times New Roman" panose="02020603050405020304" pitchFamily="18" charset="0"/>
                <a:cs typeface="Times New Roman" panose="02020603050405020304" pitchFamily="18" charset="0"/>
              </a:rPr>
              <a:t>, </a:t>
            </a:r>
            <a:r>
              <a:rPr lang="x-none" sz="2800" dirty="0">
                <a:latin typeface="Times New Roman" panose="02020603050405020304" pitchFamily="18" charset="0"/>
                <a:cs typeface="Times New Roman" panose="02020603050405020304" pitchFamily="18" charset="0"/>
              </a:rPr>
              <a:t>Cây tre trăm đốt, Cây khế</a:t>
            </a:r>
          </a:p>
        </p:txBody>
      </p:sp>
      <p:sp>
        <p:nvSpPr>
          <p:cNvPr id="7" name="TextBox 6">
            <a:extLst>
              <a:ext uri="{FF2B5EF4-FFF2-40B4-BE49-F238E27FC236}">
                <a16:creationId xmlns:a16="http://schemas.microsoft.com/office/drawing/2014/main" id="{B6479637-9AB6-7348-80EC-FA3FD57D224A}"/>
              </a:ext>
            </a:extLst>
          </p:cNvPr>
          <p:cNvSpPr txBox="1"/>
          <p:nvPr/>
        </p:nvSpPr>
        <p:spPr>
          <a:xfrm>
            <a:off x="316642" y="2621514"/>
            <a:ext cx="8514081" cy="523220"/>
          </a:xfrm>
          <a:prstGeom prst="rect">
            <a:avLst/>
          </a:prstGeom>
          <a:noFill/>
        </p:spPr>
        <p:txBody>
          <a:bodyPr wrap="square" rtlCol="0">
            <a:spAutoFit/>
          </a:bodyPr>
          <a:lstStyle/>
          <a:p>
            <a:pPr algn="just"/>
            <a:r>
              <a:rPr lang="x-none" sz="2800" dirty="0">
                <a:latin typeface="Times New Roman" panose="02020603050405020304" pitchFamily="18" charset="0"/>
                <a:cs typeface="Times New Roman" panose="02020603050405020304" pitchFamily="18" charset="0"/>
              </a:rPr>
              <a:t>B. Cây tre trăm đốt, Tấm Cám, Đẽo cày giữa đường</a:t>
            </a:r>
          </a:p>
        </p:txBody>
      </p:sp>
      <p:sp>
        <p:nvSpPr>
          <p:cNvPr id="9" name="TextBox 8">
            <a:extLst>
              <a:ext uri="{FF2B5EF4-FFF2-40B4-BE49-F238E27FC236}">
                <a16:creationId xmlns:a16="http://schemas.microsoft.com/office/drawing/2014/main" id="{5CAF0F65-3B64-7440-AFC7-33118FACE955}"/>
              </a:ext>
            </a:extLst>
          </p:cNvPr>
          <p:cNvSpPr txBox="1"/>
          <p:nvPr/>
        </p:nvSpPr>
        <p:spPr>
          <a:xfrm>
            <a:off x="314959" y="3252146"/>
            <a:ext cx="8514081" cy="523220"/>
          </a:xfrm>
          <a:prstGeom prst="rect">
            <a:avLst/>
          </a:prstGeom>
          <a:noFill/>
        </p:spPr>
        <p:txBody>
          <a:bodyPr wrap="square" rtlCol="0">
            <a:spAutoFit/>
          </a:bodyPr>
          <a:lstStyle/>
          <a:p>
            <a:pPr algn="just"/>
            <a:r>
              <a:rPr lang="x-none" sz="2800" dirty="0">
                <a:latin typeface="Times New Roman" panose="02020603050405020304" pitchFamily="18" charset="0"/>
                <a:cs typeface="Times New Roman" panose="02020603050405020304" pitchFamily="18" charset="0"/>
              </a:rPr>
              <a:t>C. Tấm Cám, Cây tre trăm đốt, Treo biển</a:t>
            </a:r>
          </a:p>
        </p:txBody>
      </p:sp>
      <p:sp>
        <p:nvSpPr>
          <p:cNvPr id="10" name="TextBox 9">
            <a:extLst>
              <a:ext uri="{FF2B5EF4-FFF2-40B4-BE49-F238E27FC236}">
                <a16:creationId xmlns:a16="http://schemas.microsoft.com/office/drawing/2014/main" id="{0B5ABF7D-91AE-CA42-85DD-6119FD95CDB5}"/>
              </a:ext>
            </a:extLst>
          </p:cNvPr>
          <p:cNvSpPr txBox="1"/>
          <p:nvPr/>
        </p:nvSpPr>
        <p:spPr>
          <a:xfrm>
            <a:off x="314959" y="3824102"/>
            <a:ext cx="8514081" cy="523220"/>
          </a:xfrm>
          <a:prstGeom prst="rect">
            <a:avLst/>
          </a:prstGeom>
          <a:noFill/>
        </p:spPr>
        <p:txBody>
          <a:bodyPr wrap="square" rtlCol="0">
            <a:spAutoFit/>
          </a:bodyPr>
          <a:lstStyle/>
          <a:p>
            <a:pPr algn="just"/>
            <a:r>
              <a:rPr lang="x-none" sz="2800" dirty="0">
                <a:latin typeface="Times New Roman" panose="02020603050405020304" pitchFamily="18" charset="0"/>
                <a:cs typeface="Times New Roman" panose="02020603050405020304" pitchFamily="18" charset="0"/>
              </a:rPr>
              <a:t>D. Em bé thông minh, Cây khế, Thầy bói xem voi</a:t>
            </a:r>
          </a:p>
        </p:txBody>
      </p:sp>
    </p:spTree>
    <p:extLst>
      <p:ext uri="{BB962C8B-B14F-4D97-AF65-F5344CB8AC3E}">
        <p14:creationId xmlns:p14="http://schemas.microsoft.com/office/powerpoint/2010/main" val="166685132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6"/>
                                        </p:tgtEl>
                                        <p:attrNameLst>
                                          <p:attrName>fillcolor</p:attrName>
                                        </p:attrNameLst>
                                      </p:cBhvr>
                                      <p:to>
                                        <a:schemeClr val="accent2"/>
                                      </p:to>
                                    </p:animClr>
                                    <p:set>
                                      <p:cBhvr>
                                        <p:cTn id="7" dur="2000" fill="hold"/>
                                        <p:tgtEl>
                                          <p:spTgt spid="6"/>
                                        </p:tgtEl>
                                        <p:attrNameLst>
                                          <p:attrName>fill.type</p:attrName>
                                        </p:attrNameLst>
                                      </p:cBhvr>
                                      <p:to>
                                        <p:strVal val="solid"/>
                                      </p:to>
                                    </p:set>
                                    <p:set>
                                      <p:cBhvr>
                                        <p:cTn id="8" dur="200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63"/>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wrap="square" lIns="68580" tIns="34290" rIns="68580" bIns="34290" anchor="ctr">
        <a:spAutoFit/>
      </a:bodyPr>
      <a:lstStyle>
        <a:defPPr marL="457200" indent="-457200" algn="ctr">
          <a:buFont typeface="Arial" panose="020B0604020202020204" pitchFamily="34" charset="0"/>
          <a:buChar char="•"/>
          <a:defRPr sz="3000" dirty="0">
            <a:ln w="0">
              <a:noFill/>
            </a:ln>
            <a:solidFill>
              <a:schemeClr val="bg1"/>
            </a:solidFill>
            <a:latin typeface="FontAwesome" pitchFamily="2" charset="0"/>
          </a:defRPr>
        </a:defPPr>
      </a:lstStyle>
    </a:spDef>
  </a:objectDefaults>
  <a:extraClrScheme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主题​​">
  <a:themeElements>
    <a:clrScheme name="模块">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主题​​">
  <a:themeElements>
    <a:clrScheme name="模块">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1297</TotalTime>
  <Words>2068</Words>
  <Application>Microsoft Office PowerPoint</Application>
  <PresentationFormat>Custom</PresentationFormat>
  <Paragraphs>133</Paragraphs>
  <Slides>26</Slides>
  <Notes>22</Notes>
  <HiddenSlides>0</HiddenSlides>
  <MMClips>0</MMClips>
  <ScaleCrop>false</ScaleCrop>
  <HeadingPairs>
    <vt:vector size="6" baseType="variant">
      <vt:variant>
        <vt:lpstr>Fonts Used</vt:lpstr>
      </vt:variant>
      <vt:variant>
        <vt:i4>21</vt:i4>
      </vt:variant>
      <vt:variant>
        <vt:lpstr>Theme</vt:lpstr>
      </vt:variant>
      <vt:variant>
        <vt:i4>4</vt:i4>
      </vt:variant>
      <vt:variant>
        <vt:lpstr>Slide Titles</vt:lpstr>
      </vt:variant>
      <vt:variant>
        <vt:i4>26</vt:i4>
      </vt:variant>
    </vt:vector>
  </HeadingPairs>
  <TitlesOfParts>
    <vt:vector size="51" baseType="lpstr">
      <vt:lpstr>微软雅黑</vt:lpstr>
      <vt:lpstr>SimSun</vt:lpstr>
      <vt:lpstr>SimSun</vt:lpstr>
      <vt:lpstr>Arial</vt:lpstr>
      <vt:lpstr>Calibri</vt:lpstr>
      <vt:lpstr>Calibri Light</vt:lpstr>
      <vt:lpstr>等线</vt:lpstr>
      <vt:lpstr>等线 Light</vt:lpstr>
      <vt:lpstr>Gill Sans</vt:lpstr>
      <vt:lpstr>Glegoo</vt:lpstr>
      <vt:lpstr>Lato Light</vt:lpstr>
      <vt:lpstr>Mission Gothic Regular</vt:lpstr>
      <vt:lpstr>Open Sans</vt:lpstr>
      <vt:lpstr>Roboto Condensed</vt:lpstr>
      <vt:lpstr>华文新魏</vt:lpstr>
      <vt:lpstr>Times  New Roman</vt:lpstr>
      <vt:lpstr>Times New Roman</vt:lpstr>
      <vt:lpstr>Trebuchet MS</vt:lpstr>
      <vt:lpstr>Verdana</vt:lpstr>
      <vt:lpstr>Wingdings 3</vt:lpstr>
      <vt:lpstr>汉仪夏日体W</vt:lpstr>
      <vt:lpstr>1_Office 主题​​</vt:lpstr>
      <vt:lpstr>Facet</vt:lpstr>
      <vt:lpstr>Office 主题​​</vt:lpstr>
      <vt:lpstr>2_Office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63</dc:title>
  <dc:creator>Administrator</dc:creator>
  <cp:lastModifiedBy>Dell Pre 3420</cp:lastModifiedBy>
  <cp:revision>289</cp:revision>
  <dcterms:created xsi:type="dcterms:W3CDTF">2017-06-22T11:55:54Z</dcterms:created>
  <dcterms:modified xsi:type="dcterms:W3CDTF">2022-09-10T14:48:15Z</dcterms:modified>
</cp:coreProperties>
</file>